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6AE15-75E9-4A0B-B1D1-EC6E784E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73A7B-81BD-4D1E-8B07-75DAACBD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D97AD-212F-4929-98DE-E3F47A20E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D5D7C-DD51-43D5-A2FC-B2D42FF4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B9D63-EAF8-4866-9501-017F6563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A6893-1359-42E2-89CD-FBA71159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B0222-4F48-43D6-BFFF-EEAA4A80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DA66B-C013-4345-921D-6D462F35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17DD4-1805-4906-8DC0-174EA44C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D59AB-4E7A-4226-936B-F3C8A72B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2845D-2D9D-48E8-BBF7-84965077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4105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病毒式营销的理论基础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病毒式营销的成功要素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病毒式营销的案例分析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探讨病毒式营销的理论基础，分析其在现代营销中的应用和效果。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随着互联网和社交媒体的普及，病毒式营销成为一种低成本、高效率的营销策略，受到广泛关注和应用。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病毒式营销是一种利用用户口碑和社交网络传播信息的营销方式，通过提供有价值的内容，吸引用户主动传播，从而达到品牌推广和销售增长的目的。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病毒式营销基于社交网络和口碑传播理论，利用用户的社交关系网络，将信息快速传播出去。其核心在于提供有价值的内容，激发用户的主动传播意愿，形成自传播效应。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传播过程理论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病毒式营销中的信息传播过程可以被视为一个动态的、交互的过程，包括信息的产生、信息的编码、信息的传递、信息的解码以及信息的反馈等环节。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传播模式理论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病毒式营销的传播模式通常采用“口碑传播”模式，即消费者之间通过口口相传的方式传递信息，这种方式具有可信度高、针对性强、影响力大等特点。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传播效果理论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病毒式营销通过激发消费者的口碑传播，实现信息的快速扩散和品牌知名度的提升，这种传播方式具有较高的传播效果和营销价值。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传播学理论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病毒式营销作为一种有效的营销策略，通过精心设计的信息传递方式、激励机制等手段，实现消费者自发的口碑传播，从而降低营销成本、提高营销效果。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病毒式营销需要结合多种营销手段和工具，如产品、价格、促销、渠道等，形成有效的营销组合，以实现最佳的营销效果。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病毒式营销能够为企业创造品牌价值、提升品牌形象、增强品牌忠诚度等方面的价值，从而实现企业的长期发展目标。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营销价值理论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营销学理论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9" r="133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病毒式营销中的信息传播过程是在一个复杂的社会网络中进行的，这个网络由各种社会关系和人际关系构成，信息的传递和扩散受到网络结构、个体行为等因素的影响。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社会网络理论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病毒式营销通过激发消费者的口碑传播，实现信息的快速扩散和品牌知名度的提升，这种传播方式具有较大的社会影响力和示范效应。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社会影响理论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社会学理论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病毒式营销的成功要素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高质量、有趣、有创意的内容能够吸引用户的注意力，激发他们分享的意愿。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有价值的信息能够满足用户需求，提高用户黏性，增加分享的可能性。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信息价值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内容吸引力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https://d.book118.com/198064105011006040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2024-09-18T04:04:26.282</cp:lastPrinted>
  <dcterms:created xsi:type="dcterms:W3CDTF">2024-09-17T20:04:26Z</dcterms:created>
  <dcterms:modified xsi:type="dcterms:W3CDTF">2024-09-17T20:04:28Z</dcterms:modified>
</cp:coreProperties>
</file>