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912F0-1834-454C-ABF9-014B2013B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7A8A9-C69F-4DFF-8DDB-5E284235D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EF248-4199-4F48-9D6C-2738966D0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CF6FE-00BC-4E74-935B-6547EC971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772848-BA47-41C2-9A8E-EDA827113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655F7-CC17-4827-AAE0-A07F8B4C8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7A1E4F-6076-4196-AC5C-12E8A83CB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EFBE7-D9E4-48FD-BA83-69C1882B4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ECBD6-AC52-4950-B602-665809710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11B1C-49D7-4398-9BA5-0185CD7C6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9341E-A872-466A-BC7E-5112BAE58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64112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中国古代文学的文化积淀与创作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中国古代文学概述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文化积淀对古代文学影响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创作实践与技巧探讨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审美价值与社会功能分析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传承创新与发展前景展望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99" b="1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7" b="2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弘扬传统文化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通过深入研究中国古代文学，挖掘其蕴含的文化精髓，有助于弘扬中华优秀传统文化，增强民族自信心和凝聚力。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拓展文学研究领域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中国古代文学作为世界文学宝库中的重要组成部分，对其进行研究可以拓展文学研究的领域和深度，为文学发展提供新的思路和启示。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传承文学经典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古代文学作品是中华文化的瑰宝，通过对其研究和传承，可以让更多人了解和欣赏到这些经典作品，从而推动文学经典的传承和发展。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本研究将涵盖从先秦到清末的各个历史时期，包括诗、词、曲、赋、小说等各种文学体裁的重要作品和代表性作家。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采用文献研究法、文本分析法、比较研究法等多种研究方法，对古代文学作品进行深入的分析和研究，挖掘其文化内涵和艺术价值。同时，还将结合时代背景和社会环境等因素，探讨古代文学的创作背景和影响。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中国古代文学概述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9" b="1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中国古代文学是指在中国古代（一般从上古到1840年鸦片战争前）产生和发展的文学现象、作品和理论批评等。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以诗歌、散文为主要形式，注重抒情、叙事和议论，具有鲜明的民族特色和时代精神。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经历了上古神话传说、先秦文学、两汉文学、魏晋南北朝文学、隋唐五代文学、宋元文学、明清文学等阶段。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形成了诸如诗经楚辞、诸子散文、汉赋、唐诗、宋词、元曲、明清小说等不同的文学流派和风格。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发展历程及流派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6167" b="61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《诗经》、《楚辞》、《史记》、《汉书》、唐诗、宋词、元曲、《红楼梦》等。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屈原、司马迁、班固、李白、杜甫、白居易、苏轼、辛弃疾、关汉卿、曹雪芹等。这些作家以其卓越的才华和独特的艺术风格，为中国古代文学的发展做出了杰出贡献。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代表作品与作家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文化积淀对古代文学影响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儒家思想注重道德伦理，对古代文学的创作产生了深远影响，许多文学作品都贯穿着道德教化的主题。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强调道德伦理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儒家思想强调“中和”，认为文学应该追求一种恰到好处的美，既不过于华丽也不过于朴素。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推崇“中和”之美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儒家思想认为文学应该具有一定的社会功能，能够传达正能量、弘扬正义，对社会产生积极的影响。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注重社会功能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儒家思想对古代文学影响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崇尚自然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道家思想强调自然，对古代文学中的山水田园诗派产生了重要影响，许多诗人通过描绘自然来表达自己的情感和思想。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追求自由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道家思想追求自由，反对束缚和限制，这种思想在古代文学中也有所体现，例如一些诗人追求自由奔放的创作风格。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注重内心体验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道家思想注重内心体验，强调个体的感受和领悟，这种思想也对古代文学的创作产生了一定的影响。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道家思想对古代文学影响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佛教思想强调因果报应，这种思想在古代文学中也有所体现，例如一些小说和戏曲作品中经常描绘善有善报、恶有恶报的故事情节。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强调因果报应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佛教禅宗强调禅意境界，这种思想对古代文学中的诗歌创作产生了重要影响，一些诗人通过描绘禅意来表达自己的情感和思想。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推崇禅意境界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佛教思想注重生命体悟，认为生命是短暂的、无常的，应该珍惜当下、体悟生命，这种思想也对古代文学的创作产生了一定的影响。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注重生命体悟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佛教思想对古代文学影响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中国古代文学深受历史传统的影响，许多文学作品都以历史事件和人物为背景，体现了作者对历史的思考和认识。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历史传统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民间文化是中国古代文学的重要源泉之一，许多文学作品都汲取了民间文化的养分，例如一些民间故事、传说和歌谣等。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中国地域辽阔，不同地域的文化差异也对古代文学产生了影响，例如南方文学和北方文学在风格和内容上就存在一定的差异。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其他文化因素对古代文学影响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https://d.book118.com/198064112134006036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2024-09-16T10:41:57.387</cp:lastPrinted>
  <dcterms:created xsi:type="dcterms:W3CDTF">2024-09-16T02:41:57Z</dcterms:created>
  <dcterms:modified xsi:type="dcterms:W3CDTF">2024-09-16T02:41:59Z</dcterms:modified>
</cp:coreProperties>
</file>