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E3906-7E77-498A-A9A6-440268259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FE465-1C1A-408D-8534-5D7BF5FAF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70AC9-3FE2-4806-93B1-A082836FC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FCD0C-973E-4BB6-A8CF-B8EF94CDF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EBF855-95C3-4C4C-98A0-3687DE737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7A0847-DDDD-40EB-AA1E-773FE49E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E66BE-58D9-40E3-AB68-81DFECF94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A2014-3670-474D-9E97-D4C125A9B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014A8-C2BA-4719-B608-EF4B9B825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06B59-438B-49B3-9AEA-1E6559151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5EE1D-20A1-4268-9994-B3EA448AC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5024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提升总裁执行力打造商业人格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总裁执行力关键要素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商业人格塑造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领导力实践与发展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领导力是指一种影响和激励他人的能力，领导者通过自身的行为、决策和沟通来影响团队成员，以达到共同的目标。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领导力在组织发展和成功中起着至关重要的作用。一个具备优秀领导力的领导者能够激发团队潜力，提高组织绩效，促进创新和变革。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领导力模型通常包括愿景、沟通、决策、关系管理、自我发展等关键要素。这些要素共同构成了领导力的基础框架。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领导力框架是一个系统性的指导原则，用于评估和提高领导者的能力。常见的领导力框架包括情境领导力、变革型领导力、服务型领导力等。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领导力框架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领导力模型与框架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领导力发展通常分为三个阶段，即初级、中级和高级。每个阶段都有不同的挑战和要求，领导者需要不断学习和成长，以适应不同阶段的需求。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领导者在发展过程中可能会面临各种挑战，如建立信任、处理冲突、激励团队、制定战略等。领导者需要具备应对这些挑战的能力，以不断提升自己的领导水平。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50" r="234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领导力发展的阶段与挑战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提升领导力核心要素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明确组织的发展方向和目标，激发团队成员的共同追求。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总裁需要清晰地定义组织的愿景和使命，确保团队成员了解并认同组织的发展方向和目标。通过传达共同的使命，激发团队成员的积极性和创造力，推动组织不断向前发展。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制定科学合理的决策，规划组织的长期发展路径。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裁需要具备战略眼光和决策能力，能够根据市场环境、组织资源和竞争态势等因素，制定科学合理的战略规划。同时，总裁需要掌握有效的决策技巧，能够在复杂多变的环境中快速做出正确的决策，推动组织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决策与战略规划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建立有效的沟通机制，协调团队内部和外部的资源与关系。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裁需要具备出色的沟通协调能力，能够与团队成员、合作伙伴、利益相关者等各方进行有效沟通。通过建立良好的沟通机制，协调各方面的资源与关系，确保团队内部高效协作，同时与外部利益相关者保持良好的合作关系，为组织的发展创造有利条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激发团队成员的潜力，培养高素质的团队人才。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裁需要关注团队成员的成长和发展，通过激励和培养机制激发团队成员的潜力。建立科学的绩效评估体系，对优秀团队成员给予适当的奖励和晋升机会，同时关注团队整体素质的提升，通过培训、辅导和分享等方式培养高素质的团队人才，为组织的长期发展提供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激励与培养团队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总裁执行力关键要素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1381" b="11381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4270" r="14270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总裁执行力关键要素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https://d.book118.com/198065024012006036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2024-09-15T05:11:37.970</cp:lastPrinted>
  <dcterms:created xsi:type="dcterms:W3CDTF">2024-09-14T21:11:37Z</dcterms:created>
  <dcterms:modified xsi:type="dcterms:W3CDTF">2024-09-14T21:11:39Z</dcterms:modified>
</cp:coreProperties>
</file>