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 id="2147483738" r:id="rId3"/>
    <p:sldMasterId id="2147483755" r:id="rId4"/>
    <p:sldMasterId id="2147483774"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1"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tags" Target="tags/tag6.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eaLnBrk="0" hangingPunct="0">
              <a:buFontTx/>
              <a:buNone/>
              <a:defRPr sz="1200">
                <a:latin typeface="Times New Roman" panose="02020603050405020304" pitchFamily="18" charset="0"/>
                <a:sym typeface="Times New Roman" panose="02020603050405020304" pitchFamily="18"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ea typeface="宋体" panose="02010600030101010101" pitchFamily="2" charset="-122"/>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eaLnBrk="0" hangingPunct="0">
              <a:buFontTx/>
              <a:buNone/>
              <a:defRPr sz="1200">
                <a:latin typeface="Times New Roman" panose="02020603050405020304" pitchFamily="18" charset="0"/>
                <a:sym typeface="Times New Roman" panose="02020603050405020304" pitchFamily="18" charset="0"/>
              </a:defRPr>
            </a:lvl1pPr>
          </a:lstStyle>
          <a:p>
            <a:pPr marL="0" marR="0" lvl="0" indent="0" algn="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eaLnBrk="0" hangingPunct="0">
              <a:buFontTx/>
              <a:buNone/>
              <a:defRPr sz="1200">
                <a:latin typeface="Times New Roman" panose="02020603050405020304" pitchFamily="18" charset="0"/>
                <a:sym typeface="Times New Roman" panose="02020603050405020304" pitchFamily="18"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wrap="square" lIns="91440" tIns="45720" rIns="91440" bIns="45720" numCol="1" anchor="b" anchorCtr="0" compatLnSpc="1"/>
          <a:lstStyle>
            <a:lvl1pPr algn="r" eaLnBrk="1" hangingPunct="1">
              <a:buFont typeface="Arial" pitchFamily="34" charset="0"/>
              <a:buNone/>
              <a:defRPr sz="1200" noProof="1"/>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45F07DA0-84E9-4887-96A2-A538C452F128}" type="slidenum">
              <a:rPr kumimoji="0" altLang="en-US" sz="1200" b="0" i="0" u="none" strike="noStrike" kern="1200" cap="none" spc="0" normalizeH="0" baseline="0" noProof="1" smtClean="0">
                <a:ln>
                  <a:noFill/>
                </a:ln>
                <a:solidFill>
                  <a:schemeClr val="tx1"/>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sym typeface="Times New Roman" panose="02020603050405020304" pitchFamily="18" charset="0"/>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sym typeface="Times New Roman" panose="02020603050405020304" pitchFamily="18" charset="0"/>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sym typeface="Times New Roman" panose="02020603050405020304" pitchFamily="18" charset="0"/>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sym typeface="Times New Roman" panose="02020603050405020304" pitchFamily="18" charset="0"/>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sym typeface="Times New Roman" panose="02020603050405020304" pitchFamily="18"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7" name="幻灯片图像占位符 1"/>
          <p:cNvSpPr/>
          <p:nvPr>
            <p:ph type="sldImg"/>
          </p:nvPr>
        </p:nvSpPr>
        <p:spPr>
          <a:ln>
            <a:solidFill>
              <a:srgbClr val="000000"/>
            </a:solidFill>
          </a:ln>
        </p:spPr>
      </p:sp>
      <p:sp>
        <p:nvSpPr>
          <p:cNvPr id="34818" name="文本占位符 2"/>
          <p:cNvSpPr txBox="1"/>
          <p:nvPr>
            <p:ph type="body" idx="1"/>
          </p:nvPr>
        </p:nvSpPr>
        <p:spPr>
          <a:noFill/>
          <a:ln>
            <a:noFill/>
          </a:ln>
        </p:spPr>
        <p:txBody>
          <a:bodyPr lIns="91440" tIns="45720" rIns="91440" bIns="45720" anchor="t" anchorCtr="0"/>
          <a:lstStyle/>
          <a:p>
            <a:pPr lvl="0"/>
            <a:endParaRPr lang="en-US"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5" name="幻灯片图像占位符 1"/>
          <p:cNvSpPr/>
          <p:nvPr>
            <p:ph type="sldImg"/>
          </p:nvPr>
        </p:nvSpPr>
        <p:spPr>
          <a:ln>
            <a:solidFill>
              <a:srgbClr val="000000"/>
            </a:solidFill>
          </a:ln>
        </p:spPr>
      </p:sp>
      <p:sp>
        <p:nvSpPr>
          <p:cNvPr id="36866" name="文本占位符 2"/>
          <p:cNvSpPr txBox="1"/>
          <p:nvPr>
            <p:ph type="body" idx="1"/>
          </p:nvPr>
        </p:nvSpPr>
        <p:spPr>
          <a:noFill/>
          <a:ln>
            <a:noFill/>
          </a:ln>
        </p:spPr>
        <p:txBody>
          <a:bodyPr lIns="91440" tIns="45720" rIns="91440" bIns="45720" anchor="t" anchorCtr="0"/>
          <a:lstStyle/>
          <a:p>
            <a:pPr lvl="0"/>
            <a:r>
              <a:rPr lang="zh-CN" altLang="en-US"/>
              <a:t>这也是写作当中要包含的4个点</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1" name="幻灯片图像占位符 1"/>
          <p:cNvSpPr/>
          <p:nvPr>
            <p:ph type="sldImg"/>
          </p:nvPr>
        </p:nvSpPr>
        <p:spPr>
          <a:ln>
            <a:solidFill>
              <a:srgbClr val="000000"/>
            </a:solidFill>
          </a:ln>
        </p:spPr>
      </p:sp>
      <p:sp>
        <p:nvSpPr>
          <p:cNvPr id="51202" name="文本占位符 2"/>
          <p:cNvSpPr txBox="1"/>
          <p:nvPr>
            <p:ph type="body" idx="1"/>
          </p:nvPr>
        </p:nvSpPr>
        <p:spPr>
          <a:noFill/>
          <a:ln>
            <a:noFill/>
          </a:ln>
        </p:spPr>
        <p:txBody>
          <a:bodyPr lIns="91440" tIns="45720" rIns="91440" bIns="45720" anchor="t" anchorCtr="0"/>
          <a:lstStyle/>
          <a:p>
            <a:pPr lvl="0"/>
            <a:r>
              <a:rPr lang="zh-CN" altLang="en-US"/>
              <a:t>提醒学生known可以换成famous</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slideMaster" Target="../slideMasters/slideMaster3.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slideMaster" Target="../slideMasters/slideMaster4.xml" /></Relationships>
</file>

<file path=ppt/slideLayouts/_rels/slideLayout6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3.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4.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7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7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7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slideMaster" Target="../slideMasters/slideMaster5.xml" /></Relationships>
</file>

<file path=ppt/slideLayouts/_rels/slideLayout7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7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B071C-EA52-45C1-A1BC-2ED95BEA2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314B83-601D-4FC7-BB1D-94C79187D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537B92-E6CF-4620-AB2A-D9DD843D9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591504-F031-4D83-A15F-EC0EA0197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E6E768-6C95-4F1D-96AA-C9B8027810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F5A04C-C6D7-43D1-9869-9C7B2F2FBF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5307B7-0803-42ED-9ED6-5B83419673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8922BF-CC3A-4663-837C-505E594EF6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B31BFC-63A0-493A-9B58-5A39436F7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133B81-8016-48BD-A1FE-827E7FF50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B5538-B948-4D6A-9D30-7A9B604A4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pPr fontAlgn="base"/>
            <a:r>
              <a:rPr lang="zh-CN" altLang="en-US" strike="noStrike" noProof="1" smtClean="0"/>
              <a:t>单击此处编辑母版标题样式</a:t>
            </a:r>
            <a:endParaRPr lang="en-US" strike="noStrike" noProof="1"/>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sz="half" idx="1"/>
          </p:nvPr>
        </p:nvSpPr>
        <p:spPr>
          <a:xfrm>
            <a:off x="838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Content Placeholder 3"/>
          <p:cNvSpPr>
            <a:spLocks noGrp="1"/>
          </p:cNvSpPr>
          <p:nvPr>
            <p:ph sz="half" idx="2"/>
          </p:nvPr>
        </p:nvSpPr>
        <p:spPr>
          <a:xfrm>
            <a:off x="6172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7"/>
            <a:ext cx="10515600" cy="1325563"/>
          </a:xfrm>
        </p:spPr>
        <p:txBody>
          <a:body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Content Placeholder 3"/>
          <p:cNvSpPr>
            <a:spLocks noGrp="1"/>
          </p:cNvSpPr>
          <p:nvPr>
            <p:ph sz="half" idx="2"/>
          </p:nvPr>
        </p:nvSpPr>
        <p:spPr>
          <a:xfrm>
            <a:off x="839789" y="2505075"/>
            <a:ext cx="515778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Content Placeholder 5"/>
          <p:cNvSpPr>
            <a:spLocks noGrp="1"/>
          </p:cNvSpPr>
          <p:nvPr>
            <p:ph sz="quarter" idx="4"/>
          </p:nvPr>
        </p:nvSpPr>
        <p:spPr>
          <a:xfrm>
            <a:off x="6172201" y="2505075"/>
            <a:ext cx="51831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7" name="日期占位符 6"/>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日期占位符 2"/>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Picture Placeholder 2"/>
          <p:cNvSpPr>
            <a:spLocks noGrp="1" noChangeAspect="1"/>
          </p:cNvSpPr>
          <p:nvPr>
            <p:ph type="pic" idx="1"/>
          </p:nvPr>
        </p:nvSpPr>
        <p:spPr>
          <a:xfrm>
            <a:off x="5183188" y="987427"/>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Vertical Title 1"/>
          <p:cNvSpPr>
            <a:spLocks noGrp="1"/>
          </p:cNvSpPr>
          <p:nvPr>
            <p:ph type="title" orient="vert"/>
          </p:nvPr>
        </p:nvSpPr>
        <p:spPr>
          <a:xfrm>
            <a:off x="8724901" y="365125"/>
            <a:ext cx="2628900" cy="5811838"/>
          </a:xfrm>
        </p:spPr>
        <p:txBody>
          <a:bodyPr vert="eaVert"/>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a:xfrm>
            <a:off x="838201" y="365125"/>
            <a:ext cx="7734300" cy="5811838"/>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bg>
      <p:bgPr>
        <a:blipFill rotWithShape="0">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EFD12963-664D-4393-A786-ECDAC9C06E2A}"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68D20224-6FF3-45D7-AC66-D4B0E7840A0E}"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节标题">
    <p:bg>
      <p:bgPr>
        <a:blipFill rotWithShape="0">
          <a:blip r:embed="rId2"/>
          <a:stretch>
            <a:fillRect/>
          </a:stretch>
        </a:blipFill>
        <a:effectLst/>
      </p:bgPr>
    </p:bg>
    <p:spTree>
      <p:nvGrpSpPr>
        <p:cNvPr id="1" name=""/>
        <p:cNvGrpSpPr/>
        <p:nvPr/>
      </p:nvGrpSpPr>
      <p:grpSpPr>
        <a:xfrm>
          <a:off x="0" y="0"/>
          <a:ext cx="0" cy="0"/>
        </a:xfrm>
      </p:grpSpPr>
      <p:pic>
        <p:nvPicPr>
          <p:cNvPr id="9218" name="图片 6"/>
          <p:cNvPicPr>
            <a:picLocks noChangeAspect="1"/>
          </p:cNvPicPr>
          <p:nvPr userDrawn="1"/>
        </p:nvPicPr>
        <p:blipFill>
          <a:blip r:embed="rId1"/>
          <a:stretch>
            <a:fillRect/>
          </a:stretch>
        </p:blipFill>
        <p:spPr>
          <a:xfrm>
            <a:off x="3175" y="0"/>
            <a:ext cx="12188825" cy="6858000"/>
          </a:xfrm>
          <a:prstGeom prst="rect">
            <a:avLst/>
          </a:prstGeom>
          <a:noFill/>
          <a:ln w="9525">
            <a:noFill/>
          </a:ln>
        </p:spPr>
      </p:pic>
      <p:sp>
        <p:nvSpPr>
          <p:cNvPr id="8" name="文本框 7"/>
          <p:cNvSpPr txBox="1">
            <a:spLocks noChangeArrowheads="1"/>
          </p:cNvSpPr>
          <p:nvPr/>
        </p:nvSpPr>
        <p:spPr bwMode="auto">
          <a:xfrm>
            <a:off x="433388" y="6500813"/>
            <a:ext cx="427038" cy="307975"/>
          </a:xfrm>
          <a:prstGeom prst="rect">
            <a:avLst/>
          </a:prstGeom>
          <a:noFill/>
          <a:ln>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fld id="{EF48C7F1-566E-4FAA-B6C4-734BCF1CDBB0}" type="slidenum">
              <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
            </a:fld>
            <a:endPar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9" name="矩形 8">
            <a:hlinkClick action="ppaction://hlinkshowjump?jump=previousslide"/>
          </p:cNvPr>
          <p:cNvSpPr/>
          <p:nvPr/>
        </p:nvSpPr>
        <p:spPr>
          <a:xfrm>
            <a:off x="0"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矩形 9">
            <a:hlinkClick action="ppaction://hlinkshowjump?jump=nextslide"/>
          </p:cNvPr>
          <p:cNvSpPr/>
          <p:nvPr/>
        </p:nvSpPr>
        <p:spPr>
          <a:xfrm>
            <a:off x="835025"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动作按钮: 后退或前一项 10">
            <a:hlinkClick action="ppaction://hlinkshowjump?jump=previousslide" highlightClick="1"/>
          </p:cNvPr>
          <p:cNvSpPr/>
          <p:nvPr/>
        </p:nvSpPr>
        <p:spPr>
          <a:xfrm>
            <a:off x="11042650" y="6513513"/>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动作按钮: 前进或下一项 11">
            <a:hlinkClick action="ppaction://hlinkshowjump?jump=nextslide" highlightClick="1"/>
          </p:cNvPr>
          <p:cNvSpPr/>
          <p:nvPr/>
        </p:nvSpPr>
        <p:spPr>
          <a:xfrm>
            <a:off x="11406188" y="6526213"/>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动作按钮: 结束 12">
            <a:hlinkClick action="ppaction://hlinkshowjump?jump=endshow" highlightClick="1"/>
          </p:cNvPr>
          <p:cNvSpPr/>
          <p:nvPr/>
        </p:nvSpPr>
        <p:spPr>
          <a:xfrm>
            <a:off x="11760200" y="6515100"/>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14" name="直接连接符 13"/>
          <p:cNvCxnSpPr/>
          <p:nvPr/>
        </p:nvCxnSpPr>
        <p:spPr>
          <a:xfrm>
            <a:off x="241300" y="406400"/>
            <a:ext cx="11701463"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15" name="燕尾形 15">
            <a:hlinkClick action="ppaction://noaction"/>
          </p:cNvPr>
          <p:cNvSpPr/>
          <p:nvPr/>
        </p:nvSpPr>
        <p:spPr>
          <a:xfrm>
            <a:off x="6456363"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基础</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自主学习</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6" name="燕尾形 16">
            <a:hlinkClick action="ppaction://noaction"/>
          </p:cNvPr>
          <p:cNvSpPr/>
          <p:nvPr/>
        </p:nvSpPr>
        <p:spPr>
          <a:xfrm>
            <a:off x="8731250"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核心</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互动探究</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3" name="文本占位符 2"/>
          <p:cNvSpPr>
            <a:spLocks noGrp="1"/>
          </p:cNvSpPr>
          <p:nvPr>
            <p:ph type="body" idx="1"/>
          </p:nvPr>
        </p:nvSpPr>
        <p:spPr>
          <a:xfrm>
            <a:off x="241540" y="534838"/>
            <a:ext cx="11701077" cy="5911999"/>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a:t>单击此处编辑母版文本样式</a:t>
            </a:r>
            <a:endParaRPr lang="zh-CN" altLang="en-US" strike="noStrike" noProof="1"/>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a:xfrm>
            <a:off x="838200" y="6356350"/>
            <a:ext cx="27432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fontAlgn="base"/>
            <a:fld id="{760FBDFE-C587-4B4C-A407-44438C67B59E}" type="datetimeFigureOut">
              <a:rPr lang="zh-CN" altLang="en-US" strike="noStrike" noProof="1" smtClean="0">
                <a:latin typeface="Times New Roman" panose="02020603050405020304" pitchFamily="18" charset="0"/>
                <a:ea typeface="宋体" panose="02010600030101010101" pitchFamily="2" charset="-122"/>
                <a:cs typeface="+mn-cs"/>
              </a:rPr>
              <a:t/>
            </a:fld>
            <a:endParaRPr lang="zh-CN" altLang="en-US" strike="noStrike" noProof="1"/>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fontAlgn="base"/>
            <a:endParaRPr lang="zh-CN" altLang="en-US" strike="noStrike" noProof="1"/>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lvl1pPr>
              <a:defRPr>
                <a:latin typeface="Times New Roman" panose="02020603050405020304" pitchFamily="18" charset="0"/>
                <a:sym typeface="Times New Roman" panose="02020603050405020304" pitchFamily="18" charset="0"/>
              </a:defRPr>
            </a:lvl1pPr>
          </a:lstStyle>
          <a:p>
            <a:pPr fontAlgn="base"/>
            <a:fld id="{49AE70B2-8BF9-45C0-BB95-33D1B9D3A854}" type="slidenum">
              <a:rPr lang="zh-CN" altLang="en-US" strike="noStrike" noProof="1" smtClean="0">
                <a:latin typeface="Times New Roman" panose="02020603050405020304" pitchFamily="18"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pPr fontAlgn="base"/>
            <a:r>
              <a:rPr lang="zh-CN" altLang="en-US" strike="noStrike" noProof="1" smtClean="0"/>
              <a:t>单击此处编辑母版标题样式</a:t>
            </a:r>
            <a:endParaRPr lang="en-US" strike="noStrike" noProof="1"/>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sz="half" idx="1"/>
          </p:nvPr>
        </p:nvSpPr>
        <p:spPr>
          <a:xfrm>
            <a:off x="838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Content Placeholder 3"/>
          <p:cNvSpPr>
            <a:spLocks noGrp="1"/>
          </p:cNvSpPr>
          <p:nvPr>
            <p:ph sz="half" idx="2"/>
          </p:nvPr>
        </p:nvSpPr>
        <p:spPr>
          <a:xfrm>
            <a:off x="6172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7"/>
            <a:ext cx="10515600" cy="1325563"/>
          </a:xfrm>
        </p:spPr>
        <p:txBody>
          <a:body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Content Placeholder 3"/>
          <p:cNvSpPr>
            <a:spLocks noGrp="1"/>
          </p:cNvSpPr>
          <p:nvPr>
            <p:ph sz="half" idx="2"/>
          </p:nvPr>
        </p:nvSpPr>
        <p:spPr>
          <a:xfrm>
            <a:off x="839789" y="2505075"/>
            <a:ext cx="515778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Content Placeholder 5"/>
          <p:cNvSpPr>
            <a:spLocks noGrp="1"/>
          </p:cNvSpPr>
          <p:nvPr>
            <p:ph sz="quarter" idx="4"/>
          </p:nvPr>
        </p:nvSpPr>
        <p:spPr>
          <a:xfrm>
            <a:off x="6172201" y="2505075"/>
            <a:ext cx="51831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7" name="日期占位符 6"/>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日期占位符 2"/>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Picture Placeholder 2"/>
          <p:cNvSpPr>
            <a:spLocks noGrp="1" noChangeAspect="1"/>
          </p:cNvSpPr>
          <p:nvPr>
            <p:ph type="pic" idx="1"/>
          </p:nvPr>
        </p:nvSpPr>
        <p:spPr>
          <a:xfrm>
            <a:off x="5183188" y="987427"/>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Vertical Title 1"/>
          <p:cNvSpPr>
            <a:spLocks noGrp="1"/>
          </p:cNvSpPr>
          <p:nvPr>
            <p:ph type="title" orient="vert"/>
          </p:nvPr>
        </p:nvSpPr>
        <p:spPr>
          <a:xfrm>
            <a:off x="8724901" y="365125"/>
            <a:ext cx="2628900" cy="5811838"/>
          </a:xfrm>
        </p:spPr>
        <p:txBody>
          <a:bodyPr vert="eaVert"/>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a:xfrm>
            <a:off x="838201" y="365125"/>
            <a:ext cx="7734300" cy="5811838"/>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bg>
      <p:bgPr>
        <a:blipFill rotWithShape="0">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EFD12963-664D-4393-A786-ECDAC9C06E2A}"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68D20224-6FF3-45D7-AC66-D4B0E7840A0E}"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节标题">
    <p:bg>
      <p:bgPr>
        <a:blipFill rotWithShape="0">
          <a:blip r:embed="rId2"/>
          <a:stretch>
            <a:fillRect/>
          </a:stretch>
        </a:blipFill>
        <a:effectLst/>
      </p:bgPr>
    </p:bg>
    <p:spTree>
      <p:nvGrpSpPr>
        <p:cNvPr id="1" name=""/>
        <p:cNvGrpSpPr/>
        <p:nvPr/>
      </p:nvGrpSpPr>
      <p:grpSpPr>
        <a:xfrm>
          <a:off x="0" y="0"/>
          <a:ext cx="0" cy="0"/>
        </a:xfrm>
      </p:grpSpPr>
      <p:pic>
        <p:nvPicPr>
          <p:cNvPr id="30722" name="图片 6"/>
          <p:cNvPicPr>
            <a:picLocks noChangeAspect="1"/>
          </p:cNvPicPr>
          <p:nvPr userDrawn="1"/>
        </p:nvPicPr>
        <p:blipFill>
          <a:blip r:embed="rId1"/>
          <a:stretch>
            <a:fillRect/>
          </a:stretch>
        </p:blipFill>
        <p:spPr>
          <a:xfrm>
            <a:off x="3175" y="0"/>
            <a:ext cx="12188825" cy="6858000"/>
          </a:xfrm>
          <a:prstGeom prst="rect">
            <a:avLst/>
          </a:prstGeom>
          <a:noFill/>
          <a:ln w="9525">
            <a:noFill/>
          </a:ln>
        </p:spPr>
      </p:pic>
      <p:sp>
        <p:nvSpPr>
          <p:cNvPr id="8" name="文本框 7"/>
          <p:cNvSpPr txBox="1">
            <a:spLocks noChangeArrowheads="1"/>
          </p:cNvSpPr>
          <p:nvPr/>
        </p:nvSpPr>
        <p:spPr bwMode="auto">
          <a:xfrm>
            <a:off x="433388" y="6500813"/>
            <a:ext cx="427038" cy="307975"/>
          </a:xfrm>
          <a:prstGeom prst="rect">
            <a:avLst/>
          </a:prstGeom>
          <a:noFill/>
          <a:ln>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fld id="{EF48C7F1-566E-4FAA-B6C4-734BCF1CDBB0}" type="slidenum">
              <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
            </a:fld>
            <a:endPar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9" name="矩形 8">
            <a:hlinkClick action="ppaction://hlinkshowjump?jump=previousslide"/>
          </p:cNvPr>
          <p:cNvSpPr/>
          <p:nvPr/>
        </p:nvSpPr>
        <p:spPr>
          <a:xfrm>
            <a:off x="0"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矩形 9">
            <a:hlinkClick action="ppaction://hlinkshowjump?jump=nextslide"/>
          </p:cNvPr>
          <p:cNvSpPr/>
          <p:nvPr/>
        </p:nvSpPr>
        <p:spPr>
          <a:xfrm>
            <a:off x="835025"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动作按钮: 后退或前一项 10">
            <a:hlinkClick action="ppaction://hlinkshowjump?jump=previousslide" highlightClick="1"/>
          </p:cNvPr>
          <p:cNvSpPr/>
          <p:nvPr/>
        </p:nvSpPr>
        <p:spPr>
          <a:xfrm>
            <a:off x="11042650" y="6513513"/>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动作按钮: 前进或下一项 11">
            <a:hlinkClick action="ppaction://hlinkshowjump?jump=nextslide" highlightClick="1"/>
          </p:cNvPr>
          <p:cNvSpPr/>
          <p:nvPr/>
        </p:nvSpPr>
        <p:spPr>
          <a:xfrm>
            <a:off x="11406188" y="6526213"/>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动作按钮: 结束 12">
            <a:hlinkClick action="ppaction://hlinkshowjump?jump=endshow" highlightClick="1"/>
          </p:cNvPr>
          <p:cNvSpPr/>
          <p:nvPr/>
        </p:nvSpPr>
        <p:spPr>
          <a:xfrm>
            <a:off x="11760200" y="6515100"/>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14" name="直接连接符 13"/>
          <p:cNvCxnSpPr/>
          <p:nvPr/>
        </p:nvCxnSpPr>
        <p:spPr>
          <a:xfrm>
            <a:off x="241300" y="406400"/>
            <a:ext cx="11701463"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15" name="燕尾形 15">
            <a:hlinkClick action="ppaction://noaction"/>
          </p:cNvPr>
          <p:cNvSpPr/>
          <p:nvPr/>
        </p:nvSpPr>
        <p:spPr>
          <a:xfrm>
            <a:off x="6456363"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基础</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自主学习</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6" name="燕尾形 16">
            <a:hlinkClick action="ppaction://noaction"/>
          </p:cNvPr>
          <p:cNvSpPr/>
          <p:nvPr/>
        </p:nvSpPr>
        <p:spPr>
          <a:xfrm>
            <a:off x="8731250"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核心</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互动探究</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3" name="文本占位符 2"/>
          <p:cNvSpPr>
            <a:spLocks noGrp="1"/>
          </p:cNvSpPr>
          <p:nvPr>
            <p:ph type="body" idx="1"/>
          </p:nvPr>
        </p:nvSpPr>
        <p:spPr>
          <a:xfrm>
            <a:off x="241540" y="534838"/>
            <a:ext cx="11701077" cy="5911999"/>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a:t>单击此处编辑母版文本样式</a:t>
            </a:r>
            <a:endParaRPr lang="zh-CN" altLang="en-US" strike="noStrike" noProof="1"/>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pPr fontAlgn="base"/>
            <a:r>
              <a:rPr lang="zh-CN" altLang="en-US" strike="noStrike" noProof="1" smtClean="0"/>
              <a:t>单击此处编辑母版标题样式</a:t>
            </a:r>
            <a:endParaRPr lang="en-US" strike="noStrike" noProof="1"/>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sz="half" idx="1"/>
          </p:nvPr>
        </p:nvSpPr>
        <p:spPr>
          <a:xfrm>
            <a:off x="838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Content Placeholder 3"/>
          <p:cNvSpPr>
            <a:spLocks noGrp="1"/>
          </p:cNvSpPr>
          <p:nvPr>
            <p:ph sz="half" idx="2"/>
          </p:nvPr>
        </p:nvSpPr>
        <p:spPr>
          <a:xfrm>
            <a:off x="6172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7"/>
            <a:ext cx="10515600" cy="1325563"/>
          </a:xfrm>
        </p:spPr>
        <p:txBody>
          <a:body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Content Placeholder 3"/>
          <p:cNvSpPr>
            <a:spLocks noGrp="1"/>
          </p:cNvSpPr>
          <p:nvPr>
            <p:ph sz="half" idx="2"/>
          </p:nvPr>
        </p:nvSpPr>
        <p:spPr>
          <a:xfrm>
            <a:off x="839789" y="2505075"/>
            <a:ext cx="515778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Content Placeholder 5"/>
          <p:cNvSpPr>
            <a:spLocks noGrp="1"/>
          </p:cNvSpPr>
          <p:nvPr>
            <p:ph sz="quarter" idx="4"/>
          </p:nvPr>
        </p:nvSpPr>
        <p:spPr>
          <a:xfrm>
            <a:off x="6172201" y="2505075"/>
            <a:ext cx="51831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7" name="日期占位符 6"/>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日期占位符 2"/>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Picture Placeholder 2"/>
          <p:cNvSpPr>
            <a:spLocks noGrp="1" noChangeAspect="1"/>
          </p:cNvSpPr>
          <p:nvPr>
            <p:ph type="pic" idx="1"/>
          </p:nvPr>
        </p:nvSpPr>
        <p:spPr>
          <a:xfrm>
            <a:off x="5183188" y="987427"/>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Vertical Title 1"/>
          <p:cNvSpPr>
            <a:spLocks noGrp="1"/>
          </p:cNvSpPr>
          <p:nvPr>
            <p:ph type="title" orient="vert"/>
          </p:nvPr>
        </p:nvSpPr>
        <p:spPr>
          <a:xfrm>
            <a:off x="8724901" y="365125"/>
            <a:ext cx="2628900" cy="5811838"/>
          </a:xfrm>
        </p:spPr>
        <p:txBody>
          <a:bodyPr vert="eaVert"/>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a:xfrm>
            <a:off x="838201" y="365125"/>
            <a:ext cx="7734300" cy="5811838"/>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bg>
      <p:bgPr>
        <a:blipFill rotWithShape="0">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EFD12963-664D-4393-A786-ECDAC9C06E2A}"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68D20224-6FF3-45D7-AC66-D4B0E7840A0E}"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节标题">
    <p:bg>
      <p:bgPr>
        <a:blipFill rotWithShape="0">
          <a:blip r:embed="rId2"/>
          <a:stretch>
            <a:fillRect/>
          </a:stretch>
        </a:blipFill>
        <a:effectLst/>
      </p:bgPr>
    </p:bg>
    <p:spTree>
      <p:nvGrpSpPr>
        <p:cNvPr id="1" name=""/>
        <p:cNvGrpSpPr/>
        <p:nvPr/>
      </p:nvGrpSpPr>
      <p:grpSpPr>
        <a:xfrm>
          <a:off x="0" y="0"/>
          <a:ext cx="0" cy="0"/>
        </a:xfrm>
      </p:grpSpPr>
      <p:pic>
        <p:nvPicPr>
          <p:cNvPr id="26626" name="图片 6"/>
          <p:cNvPicPr>
            <a:picLocks noChangeAspect="1"/>
          </p:cNvPicPr>
          <p:nvPr userDrawn="1"/>
        </p:nvPicPr>
        <p:blipFill>
          <a:blip r:embed="rId1"/>
          <a:stretch>
            <a:fillRect/>
          </a:stretch>
        </p:blipFill>
        <p:spPr>
          <a:xfrm>
            <a:off x="3175" y="0"/>
            <a:ext cx="12188825" cy="6858000"/>
          </a:xfrm>
          <a:prstGeom prst="rect">
            <a:avLst/>
          </a:prstGeom>
          <a:noFill/>
          <a:ln w="9525">
            <a:noFill/>
          </a:ln>
        </p:spPr>
      </p:pic>
      <p:sp>
        <p:nvSpPr>
          <p:cNvPr id="8" name="文本框 7"/>
          <p:cNvSpPr txBox="1">
            <a:spLocks noChangeArrowheads="1"/>
          </p:cNvSpPr>
          <p:nvPr/>
        </p:nvSpPr>
        <p:spPr bwMode="auto">
          <a:xfrm>
            <a:off x="433388" y="6500813"/>
            <a:ext cx="427038" cy="307975"/>
          </a:xfrm>
          <a:prstGeom prst="rect">
            <a:avLst/>
          </a:prstGeom>
          <a:noFill/>
          <a:ln>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fld id="{EF48C7F1-566E-4FAA-B6C4-734BCF1CDBB0}" type="slidenum">
              <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
            </a:fld>
            <a:endPar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9" name="矩形 8">
            <a:hlinkClick action="ppaction://hlinkshowjump?jump=previousslide"/>
          </p:cNvPr>
          <p:cNvSpPr/>
          <p:nvPr/>
        </p:nvSpPr>
        <p:spPr>
          <a:xfrm>
            <a:off x="0"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矩形 9">
            <a:hlinkClick action="ppaction://hlinkshowjump?jump=nextslide"/>
          </p:cNvPr>
          <p:cNvSpPr/>
          <p:nvPr/>
        </p:nvSpPr>
        <p:spPr>
          <a:xfrm>
            <a:off x="835025"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动作按钮: 后退或前一项 10">
            <a:hlinkClick action="ppaction://hlinkshowjump?jump=previousslide" highlightClick="1"/>
          </p:cNvPr>
          <p:cNvSpPr/>
          <p:nvPr/>
        </p:nvSpPr>
        <p:spPr>
          <a:xfrm>
            <a:off x="11042650" y="6513513"/>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动作按钮: 前进或下一项 11">
            <a:hlinkClick action="ppaction://hlinkshowjump?jump=nextslide" highlightClick="1"/>
          </p:cNvPr>
          <p:cNvSpPr/>
          <p:nvPr/>
        </p:nvSpPr>
        <p:spPr>
          <a:xfrm>
            <a:off x="11406188" y="6526213"/>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动作按钮: 结束 12">
            <a:hlinkClick action="ppaction://hlinkshowjump?jump=endshow" highlightClick="1"/>
          </p:cNvPr>
          <p:cNvSpPr/>
          <p:nvPr/>
        </p:nvSpPr>
        <p:spPr>
          <a:xfrm>
            <a:off x="11760200" y="6515100"/>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14" name="直接连接符 13"/>
          <p:cNvCxnSpPr/>
          <p:nvPr/>
        </p:nvCxnSpPr>
        <p:spPr>
          <a:xfrm>
            <a:off x="241300" y="406400"/>
            <a:ext cx="11701463"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15" name="燕尾形 15">
            <a:hlinkClick action="ppaction://noaction"/>
          </p:cNvPr>
          <p:cNvSpPr/>
          <p:nvPr/>
        </p:nvSpPr>
        <p:spPr>
          <a:xfrm>
            <a:off x="6456363"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基础</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自主学习</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6" name="燕尾形 16">
            <a:hlinkClick action="ppaction://noaction"/>
          </p:cNvPr>
          <p:cNvSpPr/>
          <p:nvPr/>
        </p:nvSpPr>
        <p:spPr>
          <a:xfrm>
            <a:off x="8731250"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核心</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互动探究</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3" name="文本占位符 2"/>
          <p:cNvSpPr>
            <a:spLocks noGrp="1"/>
          </p:cNvSpPr>
          <p:nvPr>
            <p:ph type="body" idx="1"/>
          </p:nvPr>
        </p:nvSpPr>
        <p:spPr>
          <a:xfrm>
            <a:off x="241540" y="534838"/>
            <a:ext cx="11701077" cy="5911999"/>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a:t>单击此处编辑母版文本样式</a:t>
            </a:r>
            <a:endParaRPr lang="zh-CN" altLang="en-US" strike="noStrike" noProof="1"/>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pPr fontAlgn="base"/>
            <a:r>
              <a:rPr lang="zh-CN" altLang="en-US" strike="noStrike" noProof="1" smtClean="0"/>
              <a:t>单击此处编辑母版标题样式</a:t>
            </a:r>
            <a:endParaRPr lang="en-US" strike="noStrike" noProof="1"/>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sz="half" idx="1"/>
          </p:nvPr>
        </p:nvSpPr>
        <p:spPr>
          <a:xfrm>
            <a:off x="838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Content Placeholder 3"/>
          <p:cNvSpPr>
            <a:spLocks noGrp="1"/>
          </p:cNvSpPr>
          <p:nvPr>
            <p:ph sz="half" idx="2"/>
          </p:nvPr>
        </p:nvSpPr>
        <p:spPr>
          <a:xfrm>
            <a:off x="6172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7"/>
            <a:ext cx="10515600" cy="1325563"/>
          </a:xfrm>
        </p:spPr>
        <p:txBody>
          <a:bodyPr/>
          <a:lstStyle/>
          <a:p>
            <a:pPr fontAlgn="base"/>
            <a:r>
              <a:rPr lang="zh-CN" altLang="en-US" strike="noStrike" noProof="1" smtClean="0"/>
              <a:t>单击此处编辑母版标题样式</a:t>
            </a:r>
            <a:endParaRPr lang="en-US" strike="noStrike" noProof="1"/>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Content Placeholder 3"/>
          <p:cNvSpPr>
            <a:spLocks noGrp="1"/>
          </p:cNvSpPr>
          <p:nvPr>
            <p:ph sz="half" idx="2"/>
          </p:nvPr>
        </p:nvSpPr>
        <p:spPr>
          <a:xfrm>
            <a:off x="839789" y="2505075"/>
            <a:ext cx="515778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Content Placeholder 5"/>
          <p:cNvSpPr>
            <a:spLocks noGrp="1"/>
          </p:cNvSpPr>
          <p:nvPr>
            <p:ph sz="quarter" idx="4"/>
          </p:nvPr>
        </p:nvSpPr>
        <p:spPr>
          <a:xfrm>
            <a:off x="6172201" y="2505075"/>
            <a:ext cx="51831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7" name="日期占位符 6"/>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日期占位符 2"/>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pPr fontAlgn="base"/>
            <a:r>
              <a:rPr lang="zh-CN" altLang="en-US" strike="noStrike" noProof="1" smtClean="0"/>
              <a:t>单击此处编辑母版标题样式</a:t>
            </a:r>
            <a:endParaRPr lang="en-US" strike="noStrike" noProof="1"/>
          </a:p>
        </p:txBody>
      </p:sp>
      <p:sp>
        <p:nvSpPr>
          <p:cNvPr id="3" name="Picture Placeholder 2"/>
          <p:cNvSpPr>
            <a:spLocks noGrp="1" noChangeAspect="1"/>
          </p:cNvSpPr>
          <p:nvPr>
            <p:ph type="pic" idx="1"/>
          </p:nvPr>
        </p:nvSpPr>
        <p:spPr>
          <a:xfrm>
            <a:off x="5183188" y="987427"/>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Vertical Title 1"/>
          <p:cNvSpPr>
            <a:spLocks noGrp="1"/>
          </p:cNvSpPr>
          <p:nvPr>
            <p:ph type="title" orient="vert"/>
          </p:nvPr>
        </p:nvSpPr>
        <p:spPr>
          <a:xfrm>
            <a:off x="8724901" y="365125"/>
            <a:ext cx="2628900" cy="5811838"/>
          </a:xfrm>
        </p:spPr>
        <p:txBody>
          <a:bodyPr vert="eaVert"/>
          <a:lstStyle/>
          <a:p>
            <a:pPr fontAlgn="base"/>
            <a:r>
              <a:rPr lang="zh-CN" altLang="en-US" strike="noStrike" noProof="1" smtClean="0"/>
              <a:t>单击此处编辑母版标题样式</a:t>
            </a:r>
            <a:endParaRPr lang="en-US" strike="noStrike" noProof="1"/>
          </a:p>
        </p:txBody>
      </p:sp>
      <p:sp>
        <p:nvSpPr>
          <p:cNvPr id="3" name="Vertical Text Placeholder 2"/>
          <p:cNvSpPr>
            <a:spLocks noGrp="1"/>
          </p:cNvSpPr>
          <p:nvPr>
            <p:ph type="body" orient="vert" idx="1"/>
          </p:nvPr>
        </p:nvSpPr>
        <p:spPr>
          <a:xfrm>
            <a:off x="838201" y="365125"/>
            <a:ext cx="7734300" cy="5811838"/>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en-US" strike="noStrike" noProof="1"/>
          </a:p>
        </p:txBody>
      </p:sp>
      <p:sp>
        <p:nvSpPr>
          <p:cNvPr id="4" name="日期占位符 3"/>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bg>
      <p:bgPr>
        <a:blipFill rotWithShape="0">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EFD12963-664D-4393-A786-ECDAC9C06E2A}"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bg>
      <p:bgPr>
        <a:blipFill rotWithShape="0">
          <a:blip r:embed="rId1"/>
          <a:stretch>
            <a:fillRect/>
          </a:stretch>
        </a:blipFill>
        <a:effectLst/>
      </p:bgPr>
    </p:bg>
    <p:spTree>
      <p:nvGrpSpPr>
        <p:cNvPr id="1" name=""/>
        <p:cNvGrpSpPr/>
        <p:nvPr/>
      </p:nvGrpSpPr>
      <p:grpSpPr>
        <a:xfrm>
          <a:off x="0" y="0"/>
          <a:ext cx="0" cy="0"/>
        </a:xfrm>
      </p:grpSpPr>
      <p:sp>
        <p:nvSpPr>
          <p:cNvPr id="7" name="日期占位符 1"/>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8" name="页脚占位符 2"/>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9" name="灯片编号占位符 3"/>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68D20224-6FF3-45D7-AC66-D4B0E7840A0E}"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节标题">
    <p:bg>
      <p:bgPr>
        <a:blipFill rotWithShape="0">
          <a:blip r:embed="rId2"/>
          <a:stretch>
            <a:fillRect/>
          </a:stretch>
        </a:blipFill>
        <a:effectLst/>
      </p:bgPr>
    </p:bg>
    <p:spTree>
      <p:nvGrpSpPr>
        <p:cNvPr id="1" name=""/>
        <p:cNvGrpSpPr/>
        <p:nvPr/>
      </p:nvGrpSpPr>
      <p:grpSpPr>
        <a:xfrm>
          <a:off x="0" y="0"/>
          <a:ext cx="0" cy="0"/>
        </a:xfrm>
      </p:grpSpPr>
      <p:pic>
        <p:nvPicPr>
          <p:cNvPr id="14338" name="图片 6"/>
          <p:cNvPicPr>
            <a:picLocks noChangeAspect="1"/>
          </p:cNvPicPr>
          <p:nvPr userDrawn="1"/>
        </p:nvPicPr>
        <p:blipFill>
          <a:blip r:embed="rId1"/>
          <a:stretch>
            <a:fillRect/>
          </a:stretch>
        </p:blipFill>
        <p:spPr>
          <a:xfrm>
            <a:off x="3175" y="0"/>
            <a:ext cx="12188825" cy="6858000"/>
          </a:xfrm>
          <a:prstGeom prst="rect">
            <a:avLst/>
          </a:prstGeom>
          <a:noFill/>
          <a:ln w="9525">
            <a:noFill/>
          </a:ln>
        </p:spPr>
      </p:pic>
      <p:sp>
        <p:nvSpPr>
          <p:cNvPr id="8" name="文本框 7"/>
          <p:cNvSpPr txBox="1">
            <a:spLocks noChangeArrowheads="1"/>
          </p:cNvSpPr>
          <p:nvPr/>
        </p:nvSpPr>
        <p:spPr bwMode="auto">
          <a:xfrm>
            <a:off x="433388" y="6500813"/>
            <a:ext cx="427038" cy="307975"/>
          </a:xfrm>
          <a:prstGeom prst="rect">
            <a:avLst/>
          </a:prstGeom>
          <a:noFill/>
          <a:ln>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fld id="{EF48C7F1-566E-4FAA-B6C4-734BCF1CDBB0}" type="slidenum">
              <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
            </a:fld>
            <a:endParaRPr kumimoji="0" lang="zh-CN" altLang="en-US" sz="1400" b="0" i="0" u="none" strike="noStrike" kern="1200" cap="none" spc="0" normalizeH="0" baseline="0" noProof="0" smtClean="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9" name="矩形 8">
            <a:hlinkClick action="ppaction://hlinkshowjump?jump=previousslide"/>
          </p:cNvPr>
          <p:cNvSpPr/>
          <p:nvPr/>
        </p:nvSpPr>
        <p:spPr>
          <a:xfrm>
            <a:off x="0"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矩形 9">
            <a:hlinkClick action="ppaction://hlinkshowjump?jump=nextslide"/>
          </p:cNvPr>
          <p:cNvSpPr/>
          <p:nvPr/>
        </p:nvSpPr>
        <p:spPr>
          <a:xfrm>
            <a:off x="835025" y="6280150"/>
            <a:ext cx="458788"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动作按钮: 后退或前一项 10">
            <a:hlinkClick action="ppaction://hlinkshowjump?jump=previousslide" highlightClick="1"/>
          </p:cNvPr>
          <p:cNvSpPr/>
          <p:nvPr/>
        </p:nvSpPr>
        <p:spPr>
          <a:xfrm>
            <a:off x="11042650" y="6513513"/>
            <a:ext cx="279400" cy="304800"/>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动作按钮: 前进或下一项 11">
            <a:hlinkClick action="ppaction://hlinkshowjump?jump=nextslide" highlightClick="1"/>
          </p:cNvPr>
          <p:cNvSpPr/>
          <p:nvPr/>
        </p:nvSpPr>
        <p:spPr>
          <a:xfrm>
            <a:off x="11406188" y="6526213"/>
            <a:ext cx="269875" cy="279400"/>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动作按钮: 结束 12">
            <a:hlinkClick action="ppaction://hlinkshowjump?jump=endshow" highlightClick="1"/>
          </p:cNvPr>
          <p:cNvSpPr/>
          <p:nvPr/>
        </p:nvSpPr>
        <p:spPr>
          <a:xfrm>
            <a:off x="11760200" y="6515100"/>
            <a:ext cx="254000" cy="301625"/>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14" name="直接连接符 13"/>
          <p:cNvCxnSpPr/>
          <p:nvPr/>
        </p:nvCxnSpPr>
        <p:spPr>
          <a:xfrm>
            <a:off x="241300" y="406400"/>
            <a:ext cx="11701463" cy="0"/>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15" name="燕尾形 15">
            <a:hlinkClick action="ppaction://noaction"/>
          </p:cNvPr>
          <p:cNvSpPr/>
          <p:nvPr/>
        </p:nvSpPr>
        <p:spPr>
          <a:xfrm>
            <a:off x="6456363"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基础</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自主学习</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16" name="燕尾形 16">
            <a:hlinkClick action="ppaction://noaction"/>
          </p:cNvPr>
          <p:cNvSpPr/>
          <p:nvPr/>
        </p:nvSpPr>
        <p:spPr>
          <a:xfrm>
            <a:off x="8731250" y="6505575"/>
            <a:ext cx="2084388" cy="352425"/>
          </a:xfrm>
          <a:prstGeom prst="chevron">
            <a:avLst/>
          </a:prstGeom>
          <a:solidFill>
            <a:schemeClr val="accent6"/>
          </a:solidFill>
          <a:ln>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687070" rtl="0" eaLnBrk="1" fontAlgn="base"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核心</a:t>
            </a:r>
            <a:r>
              <a:rPr kumimoji="0" lang="en-US" altLang="zh-CN"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a:t>
            </a:r>
            <a:r>
              <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rPr>
              <a:t>互动探究</a:t>
            </a:r>
            <a:endParaRPr kumimoji="0" lang="zh-CN" altLang="en-US" sz="1800" b="0" i="0" u="none" strike="noStrike" kern="120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endParaRPr>
          </a:p>
        </p:txBody>
      </p:sp>
      <p:sp>
        <p:nvSpPr>
          <p:cNvPr id="3" name="文本占位符 2"/>
          <p:cNvSpPr>
            <a:spLocks noGrp="1"/>
          </p:cNvSpPr>
          <p:nvPr>
            <p:ph type="body" idx="1"/>
          </p:nvPr>
        </p:nvSpPr>
        <p:spPr>
          <a:xfrm>
            <a:off x="241540" y="534838"/>
            <a:ext cx="11701077" cy="5911999"/>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a:t>单击此处编辑母版文本样式</a:t>
            </a:r>
            <a:endParaRPr lang="zh-CN" altLang="en-US" strike="noStrike" noProof="1"/>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timing/>
</p:sldLayout>
</file>

<file path=ppt/slideLayouts/slideLayout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a:xfrm>
            <a:off x="838200" y="6356350"/>
            <a:ext cx="2743200" cy="365125"/>
          </a:xfrm>
          <a:prstGeom prst="rect">
            <a:avLst/>
          </a:prstGeom>
        </p:spPr>
        <p:txBody>
          <a:bodyPr vert="horz" lIns="91440" tIns="45720" rIns="91440" bIns="45720" rtlCol="0" anchor="ctr"/>
          <a:lstStyle>
            <a:lvl1pPr>
              <a:defRPr>
                <a:latin typeface="Times New Roman" panose="02020603050405020304" pitchFamily="18" charset="0"/>
              </a:defRPr>
            </a:lvl1pPr>
          </a:lstStyle>
          <a:p>
            <a:pPr fontAlgn="base"/>
            <a:fld id="{760FBDFE-C587-4B4C-A407-44438C67B59E}" type="datetimeFigureOut">
              <a:rPr lang="zh-CN" altLang="en-US" strike="noStrike" noProof="1" smtClean="0">
                <a:latin typeface="Times New Roman" panose="02020603050405020304" pitchFamily="18" charset="0"/>
                <a:ea typeface="宋体" panose="02010600030101010101" pitchFamily="2" charset="-122"/>
                <a:cs typeface="+mn-cs"/>
              </a:rPr>
              <a:t/>
            </a:fld>
            <a:endParaRPr lang="zh-CN" altLang="en-US" strike="noStrike" noProof="1"/>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fontAlgn="base"/>
            <a:endParaRPr lang="zh-CN" altLang="en-US" strike="noStrike" noProof="1"/>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lvl1pPr>
              <a:defRPr>
                <a:latin typeface="Times New Roman" panose="02020603050405020304" pitchFamily="18" charset="0"/>
                <a:sym typeface="Times New Roman" panose="02020603050405020304" pitchFamily="18" charset="0"/>
              </a:defRPr>
            </a:lvl1pPr>
          </a:lstStyle>
          <a:p>
            <a:pPr fontAlgn="base"/>
            <a:fld id="{49AE70B2-8BF9-45C0-BB95-33D1B9D3A854}" type="slidenum">
              <a:rPr lang="zh-CN" altLang="en-US" strike="noStrike" noProof="1" smtClean="0">
                <a:latin typeface="Times New Roman" panose="02020603050405020304" pitchFamily="18"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auto"/>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
            </a:fld>
            <a:endParaRPr lang="zh-CN" altLang="en-US" strike="noStrike" noProof="1"/>
          </a:p>
        </p:txBody>
      </p:sp>
      <p:sp>
        <p:nvSpPr>
          <p:cNvPr id="4" name="页脚占位符 3"/>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fontAlgn="base"/>
            <a:endParaRPr lang="zh-CN" altLang="en-US" strike="noStrike" noProof="1"/>
          </a:p>
        </p:txBody>
      </p:sp>
      <p:sp>
        <p:nvSpPr>
          <p:cNvPr id="5" name="灯片编号占位符 4"/>
          <p:cNvSpPr>
            <a:spLocks noGrp="1"/>
          </p:cNvSpPr>
          <p:nvPr>
            <p:ph type="sldNum" sz="quarter" idx="12"/>
          </p:nvPr>
        </p:nvSpPr>
        <p:spPr>
          <a:xfrm>
            <a:off x="8610600" y="6356350"/>
            <a:ext cx="2743200" cy="365125"/>
          </a:xfrm>
          <a:prstGeom prst="rect">
            <a:avLst/>
          </a:prstGeom>
        </p:spPr>
        <p:txBody>
          <a:bodyPr vert="horz" wrap="square" lIns="91440" tIns="45720" rIns="91440" bIns="45720" numCol="1" anchor="ctr" anchorCtr="0" compatLnSpc="1"/>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
            </a:fld>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4.png" /><Relationship Id="rId2" Type="http://schemas.openxmlformats.org/officeDocument/2006/relationships/slideLayout" Target="../slideLayouts/slideLayout13.xml" /><Relationship Id="rId20" Type="http://schemas.openxmlformats.org/officeDocument/2006/relationships/image" Target="../media/image5.png" /><Relationship Id="rId21" Type="http://schemas.openxmlformats.org/officeDocument/2006/relationships/image" Target="../media/image1.png"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slideLayout" Target="../slideLayouts/slideLayout38.xml" /><Relationship Id="rId11" Type="http://schemas.openxmlformats.org/officeDocument/2006/relationships/slideLayout" Target="../slideLayouts/slideLayout39.xml" /><Relationship Id="rId12" Type="http://schemas.openxmlformats.org/officeDocument/2006/relationships/slideLayout" Target="../slideLayouts/slideLayout40.xml" /><Relationship Id="rId13" Type="http://schemas.openxmlformats.org/officeDocument/2006/relationships/slideLayout" Target="../slideLayouts/slideLayout41.xml" /><Relationship Id="rId14" Type="http://schemas.openxmlformats.org/officeDocument/2006/relationships/slideLayout" Target="../slideLayouts/slideLayout42.xml" /><Relationship Id="rId15" Type="http://schemas.openxmlformats.org/officeDocument/2006/relationships/slideLayout" Target="../slideLayouts/slideLayout43.xml" /><Relationship Id="rId16" Type="http://schemas.openxmlformats.org/officeDocument/2006/relationships/slideLayout" Target="../slideLayouts/slideLayout44.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4.png" /><Relationship Id="rId19" Type="http://schemas.openxmlformats.org/officeDocument/2006/relationships/image" Target="../media/image5.png" /><Relationship Id="rId2" Type="http://schemas.openxmlformats.org/officeDocument/2006/relationships/slideLayout" Target="../slideLayouts/slideLayout30.xml" /><Relationship Id="rId20" Type="http://schemas.openxmlformats.org/officeDocument/2006/relationships/image" Target="../media/image1.png" /><Relationship Id="rId21" Type="http://schemas.openxmlformats.org/officeDocument/2006/relationships/theme" Target="../theme/theme3.xml" /><Relationship Id="rId3" Type="http://schemas.openxmlformats.org/officeDocument/2006/relationships/slideLayout" Target="../slideLayouts/slideLayout31.xml" /><Relationship Id="rId4" Type="http://schemas.openxmlformats.org/officeDocument/2006/relationships/slideLayout" Target="../slideLayouts/slideLayout32.xml" /><Relationship Id="rId5" Type="http://schemas.openxmlformats.org/officeDocument/2006/relationships/slideLayout" Target="../slideLayouts/slideLayout33.xml" /><Relationship Id="rId6" Type="http://schemas.openxmlformats.org/officeDocument/2006/relationships/slideLayout" Target="../slideLayouts/slideLayout34.xml" /><Relationship Id="rId7" Type="http://schemas.openxmlformats.org/officeDocument/2006/relationships/slideLayout" Target="../slideLayouts/slideLayout35.xml" /><Relationship Id="rId8" Type="http://schemas.openxmlformats.org/officeDocument/2006/relationships/slideLayout" Target="../slideLayouts/slideLayout36.xml" /><Relationship Id="rId9" Type="http://schemas.openxmlformats.org/officeDocument/2006/relationships/slideLayout" Target="../slideLayouts/slideLayout37.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5.xml" /><Relationship Id="rId10" Type="http://schemas.openxmlformats.org/officeDocument/2006/relationships/slideLayout" Target="../slideLayouts/slideLayout54.xml" /><Relationship Id="rId11" Type="http://schemas.openxmlformats.org/officeDocument/2006/relationships/slideLayout" Target="../slideLayouts/slideLayout55.xml" /><Relationship Id="rId12" Type="http://schemas.openxmlformats.org/officeDocument/2006/relationships/slideLayout" Target="../slideLayouts/slideLayout56.xml" /><Relationship Id="rId13" Type="http://schemas.openxmlformats.org/officeDocument/2006/relationships/slideLayout" Target="../slideLayouts/slideLayout57.xml" /><Relationship Id="rId14" Type="http://schemas.openxmlformats.org/officeDocument/2006/relationships/slideLayout" Target="../slideLayouts/slideLayout58.xml" /><Relationship Id="rId15" Type="http://schemas.openxmlformats.org/officeDocument/2006/relationships/slideLayout" Target="../slideLayouts/slideLayout59.xml" /><Relationship Id="rId16" Type="http://schemas.openxmlformats.org/officeDocument/2006/relationships/slideLayout" Target="../slideLayouts/slideLayout60.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4.png" /><Relationship Id="rId19" Type="http://schemas.openxmlformats.org/officeDocument/2006/relationships/image" Target="../media/image5.png" /><Relationship Id="rId2" Type="http://schemas.openxmlformats.org/officeDocument/2006/relationships/slideLayout" Target="../slideLayouts/slideLayout46.xml" /><Relationship Id="rId20" Type="http://schemas.openxmlformats.org/officeDocument/2006/relationships/image" Target="../media/image1.png" /><Relationship Id="rId21" Type="http://schemas.openxmlformats.org/officeDocument/2006/relationships/theme" Target="../theme/theme4.xml" /><Relationship Id="rId3" Type="http://schemas.openxmlformats.org/officeDocument/2006/relationships/slideLayout" Target="../slideLayouts/slideLayout47.xml" /><Relationship Id="rId4" Type="http://schemas.openxmlformats.org/officeDocument/2006/relationships/slideLayout" Target="../slideLayouts/slideLayout48.xml" /><Relationship Id="rId5" Type="http://schemas.openxmlformats.org/officeDocument/2006/relationships/slideLayout" Target="../slideLayouts/slideLayout49.xml" /><Relationship Id="rId6" Type="http://schemas.openxmlformats.org/officeDocument/2006/relationships/slideLayout" Target="../slideLayouts/slideLayout50.xml" /><Relationship Id="rId7" Type="http://schemas.openxmlformats.org/officeDocument/2006/relationships/slideLayout" Target="../slideLayouts/slideLayout51.xml" /><Relationship Id="rId8" Type="http://schemas.openxmlformats.org/officeDocument/2006/relationships/slideLayout" Target="../slideLayouts/slideLayout52.xml" /><Relationship Id="rId9" Type="http://schemas.openxmlformats.org/officeDocument/2006/relationships/slideLayout" Target="../slideLayouts/slideLayout53.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61.xml" /><Relationship Id="rId10" Type="http://schemas.openxmlformats.org/officeDocument/2006/relationships/slideLayout" Target="../slideLayouts/slideLayout70.xml" /><Relationship Id="rId11" Type="http://schemas.openxmlformats.org/officeDocument/2006/relationships/slideLayout" Target="../slideLayouts/slideLayout71.xml" /><Relationship Id="rId12" Type="http://schemas.openxmlformats.org/officeDocument/2006/relationships/slideLayout" Target="../slideLayouts/slideLayout72.xml" /><Relationship Id="rId13" Type="http://schemas.openxmlformats.org/officeDocument/2006/relationships/slideLayout" Target="../slideLayouts/slideLayout73.xml" /><Relationship Id="rId14" Type="http://schemas.openxmlformats.org/officeDocument/2006/relationships/slideLayout" Target="../slideLayouts/slideLayout74.xml" /><Relationship Id="rId15" Type="http://schemas.openxmlformats.org/officeDocument/2006/relationships/slideLayout" Target="../slideLayouts/slideLayout75.xml" /><Relationship Id="rId16" Type="http://schemas.openxmlformats.org/officeDocument/2006/relationships/slideLayout" Target="../slideLayouts/slideLayout76.xml" /><Relationship Id="rId17" Type="http://schemas.openxmlformats.org/officeDocument/2006/relationships/slideLayout" Target="../slideLayouts/slideLayout77.xml" /><Relationship Id="rId18" Type="http://schemas.openxmlformats.org/officeDocument/2006/relationships/slideLayout" Target="../slideLayouts/slideLayout78.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62.xml" /><Relationship Id="rId20" Type="http://schemas.openxmlformats.org/officeDocument/2006/relationships/image" Target="../media/image4.png" /><Relationship Id="rId21" Type="http://schemas.openxmlformats.org/officeDocument/2006/relationships/image" Target="../media/image5.png" /><Relationship Id="rId22" Type="http://schemas.openxmlformats.org/officeDocument/2006/relationships/image" Target="../media/image1.png" /><Relationship Id="rId23" Type="http://schemas.openxmlformats.org/officeDocument/2006/relationships/theme" Target="../theme/theme5.xml" /><Relationship Id="rId3" Type="http://schemas.openxmlformats.org/officeDocument/2006/relationships/slideLayout" Target="../slideLayouts/slideLayout63.xml" /><Relationship Id="rId4" Type="http://schemas.openxmlformats.org/officeDocument/2006/relationships/slideLayout" Target="../slideLayouts/slideLayout64.xml" /><Relationship Id="rId5" Type="http://schemas.openxmlformats.org/officeDocument/2006/relationships/slideLayout" Target="../slideLayouts/slideLayout65.xml" /><Relationship Id="rId6" Type="http://schemas.openxmlformats.org/officeDocument/2006/relationships/slideLayout" Target="../slideLayouts/slideLayout66.xml" /><Relationship Id="rId7" Type="http://schemas.openxmlformats.org/officeDocument/2006/relationships/slideLayout" Target="../slideLayouts/slideLayout67.xml" /><Relationship Id="rId8" Type="http://schemas.openxmlformats.org/officeDocument/2006/relationships/slideLayout" Target="../slideLayouts/slideLayout68.xml" /><Relationship Id="rId9" Type="http://schemas.openxmlformats.org/officeDocument/2006/relationships/slideLayout" Target="../slideLayouts/slideLayout6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1"/>
          <a:stretch>
            <a:fillRect/>
          </a:stretch>
        </a:blipFill>
        <a:effectLst/>
      </p:bgPr>
    </p:bg>
    <p:spTree>
      <p:nvGrpSpPr>
        <p:cNvPr id="1" name=""/>
        <p:cNvGrpSpPr/>
        <p:nvPr/>
      </p:nvGrpSpPr>
      <p:grpSpPr/>
      <p:sp>
        <p:nvSpPr>
          <p:cNvPr id="1026" name="Title Placeholder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en-US" altLang="zh-CN"/>
          </a:p>
        </p:txBody>
      </p:sp>
      <p:sp>
        <p:nvSpPr>
          <p:cNvPr id="1027" name="Text Placeholder 2"/>
          <p:cNvSpPr>
            <a:spLocks noGrp="1"/>
          </p:cNvSpPr>
          <p:nvPr>
            <p:ph type="body" idx="5"/>
          </p:nvPr>
        </p:nvSpPr>
        <p:spPr>
          <a:xfrm>
            <a:off x="838200" y="1825625"/>
            <a:ext cx="10515600" cy="4351338"/>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Times New Roman" panose="02020603050405020304" pitchFamily="18" charset="0"/>
                <a:ea typeface="宋体" panose="02010600030101010101" pitchFamily="2" charset="-122"/>
                <a:cs typeface="+mn-cs"/>
                <a:sym typeface="Times New Roman" panose="02020603050405020304" pitchFamily="18"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Times New Roman" panose="02020603050405020304" pitchFamily="18" charset="0"/>
                <a:ea typeface="宋体" panose="02010600030101010101" pitchFamily="2" charset="-122"/>
                <a:cs typeface="+mn-cs"/>
                <a:sym typeface="Times New Roman" panose="02020603050405020304" pitchFamily="18"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200" b="0" i="0" u="none" kern="1200" baseline="0" noProof="1">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pic>
        <p:nvPicPr>
          <p:cNvPr id="1028" name="图片 1073743875" descr="学科网 zxxk.com"/>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pic>
        <p:nvPicPr>
          <p:cNvPr id="1029" name="图片 1073743875" descr="学科网 zxxk.com" title=""/>
          <p:cNvPicPr>
            <a:picLocks noChangeAspect="1"/>
          </p:cNvPicPr>
          <p:nvPr/>
        </p:nvPicPr>
        <p:blipFill>
          <a:blip r:embed="rId20"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7330" indent="-227330" algn="l" rtl="0" eaLnBrk="0" fontAlgn="base" hangingPunct="0">
        <a:lnSpc>
          <a:spcPct val="90000"/>
        </a:lnSpc>
        <a:spcBef>
          <a:spcPts val="1000"/>
        </a:spcBef>
        <a:spcAft>
          <a:spcPct val="0"/>
        </a:spcAft>
        <a:buFont typeface="Arial" pitchFamily="34" charset="0"/>
        <a:buChar char="•"/>
        <a:defRPr sz="2800" kern="1200">
          <a:solidFill>
            <a:schemeClr val="tx1"/>
          </a:solidFill>
          <a:latin typeface="Times New Roman" panose="02020603050405020304" pitchFamily="18" charset="0"/>
          <a:ea typeface="+mn-ea"/>
          <a:cs typeface="+mn-cs"/>
        </a:defRPr>
      </a:lvl1pPr>
      <a:lvl2pPr marL="684530" indent="-227330" algn="l" rtl="0" eaLnBrk="0" fontAlgn="base" hangingPunct="0">
        <a:lnSpc>
          <a:spcPct val="90000"/>
        </a:lnSpc>
        <a:spcBef>
          <a:spcPts val="500"/>
        </a:spcBef>
        <a:spcAft>
          <a:spcPct val="0"/>
        </a:spcAft>
        <a:buFont typeface="Arial" pitchFamily="34" charset="0"/>
        <a:buChar char="•"/>
        <a:defRPr sz="2400" kern="1200">
          <a:solidFill>
            <a:schemeClr val="tx1"/>
          </a:solidFill>
          <a:latin typeface="Times New Roman" panose="02020603050405020304" pitchFamily="18" charset="0"/>
          <a:ea typeface="+mn-ea"/>
          <a:cs typeface="+mn-cs"/>
        </a:defRPr>
      </a:lvl2pPr>
      <a:lvl3pPr marL="11417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Times New Roman" panose="02020603050405020304" pitchFamily="18" charset="0"/>
          <a:ea typeface="+mn-ea"/>
          <a:cs typeface="+mn-cs"/>
        </a:defRPr>
      </a:lvl3pPr>
      <a:lvl4pPr marL="15989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Times New Roman" panose="02020603050405020304" pitchFamily="18" charset="0"/>
          <a:ea typeface="+mn-ea"/>
          <a:cs typeface="+mn-cs"/>
        </a:defRPr>
      </a:lvl4pPr>
      <a:lvl5pPr marL="20561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Times New Roman" panose="02020603050405020304" pitchFamily="18" charset="0"/>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0"/>
          <a:stretch>
            <a:fillRect/>
          </a:stretch>
        </a:blipFill>
        <a:effectLst/>
      </p:bgPr>
    </p:bg>
    <p:spTree>
      <p:nvGrpSpPr>
        <p:cNvPr id="1" name=""/>
        <p:cNvGrpSpPr/>
        <p:nvPr/>
      </p:nvGrpSpPr>
      <p:grpSpPr/>
      <p:sp>
        <p:nvSpPr>
          <p:cNvPr id="5122" name="Title Placeholder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en-US" altLang="zh-CN"/>
          </a:p>
        </p:txBody>
      </p:sp>
      <p:sp>
        <p:nvSpPr>
          <p:cNvPr id="5123" name="Text Placeholder 2"/>
          <p:cNvSpPr>
            <a:spLocks noGrp="1"/>
          </p:cNvSpPr>
          <p:nvPr>
            <p:ph type="body" idx="5"/>
          </p:nvPr>
        </p:nvSpPr>
        <p:spPr>
          <a:xfrm>
            <a:off x="838200" y="1825625"/>
            <a:ext cx="10515600" cy="4351338"/>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200" b="0" i="0" u="none" kern="1200" baseline="0" noProof="1">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pic>
        <p:nvPicPr>
          <p:cNvPr id="5124" name="图片 1073743875" descr="学科网 zxxk.com"/>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pic>
        <p:nvPicPr>
          <p:cNvPr id="5125" name="图片 1073743875" descr="学科网 zxxk.com" title=""/>
          <p:cNvPicPr>
            <a:picLocks noChangeAspect="1"/>
          </p:cNvPicPr>
          <p:nvPr/>
        </p:nvPicPr>
        <p:blipFill>
          <a:blip r:embed="rId19" r:link="rId1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8"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7330" indent="-227330" algn="l" rtl="0" eaLnBrk="0" fontAlgn="base"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4530" indent="-227330" algn="l" rtl="0" eaLnBrk="0" fontAlgn="base"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17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5989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61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0"/>
          <a:stretch>
            <a:fillRect/>
          </a:stretch>
        </a:blipFill>
        <a:effectLst/>
      </p:bgPr>
    </p:bg>
    <p:spTree>
      <p:nvGrpSpPr>
        <p:cNvPr id="1" name=""/>
        <p:cNvGrpSpPr/>
        <p:nvPr/>
      </p:nvGrpSpPr>
      <p:grpSpPr/>
      <p:sp>
        <p:nvSpPr>
          <p:cNvPr id="4098" name="Title Placeholder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en-US" altLang="zh-CN"/>
          </a:p>
        </p:txBody>
      </p:sp>
      <p:sp>
        <p:nvSpPr>
          <p:cNvPr id="4099" name="Text Placeholder 2"/>
          <p:cNvSpPr>
            <a:spLocks noGrp="1"/>
          </p:cNvSpPr>
          <p:nvPr>
            <p:ph type="body" idx="5"/>
          </p:nvPr>
        </p:nvSpPr>
        <p:spPr>
          <a:xfrm>
            <a:off x="838200" y="1825625"/>
            <a:ext cx="10515600" cy="4351338"/>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200" b="0" i="0" u="none" kern="1200" baseline="0" noProof="1">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Calibri" panose="020f0502020204030204" pitchFamily="34" charset="0"/>
              <a:ea typeface="宋体" panose="02010600030101010101" pitchFamily="2" charset="-122"/>
              <a:cs typeface="+mn-cs"/>
            </a:endParaRPr>
          </a:p>
        </p:txBody>
      </p:sp>
      <p:pic>
        <p:nvPicPr>
          <p:cNvPr id="4100" name="图片 1073743875" descr="学科网 zxxk.com"/>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pic>
        <p:nvPicPr>
          <p:cNvPr id="4101" name="图片 1073743875" descr="学科网 zxxk.com" title=""/>
          <p:cNvPicPr>
            <a:picLocks noChangeAspect="1"/>
          </p:cNvPicPr>
          <p:nvPr/>
        </p:nvPicPr>
        <p:blipFill>
          <a:blip r:embed="rId19" r:link="rId1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7330" indent="-227330" algn="l" rtl="0" eaLnBrk="0" fontAlgn="base"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4530" indent="-227330" algn="l" rtl="0" eaLnBrk="0" fontAlgn="base"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17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5989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61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2"/>
          <a:stretch>
            <a:fillRect/>
          </a:stretch>
        </a:blipFill>
        <a:effectLst/>
      </p:bgPr>
    </p:bg>
    <p:spTree>
      <p:nvGrpSpPr>
        <p:cNvPr id="1" name=""/>
        <p:cNvGrpSpPr/>
        <p:nvPr/>
      </p:nvGrpSpPr>
      <p:grpSpPr/>
      <p:sp>
        <p:nvSpPr>
          <p:cNvPr id="2050" name="Title Placeholder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en-US" altLang="zh-CN"/>
          </a:p>
        </p:txBody>
      </p:sp>
      <p:sp>
        <p:nvSpPr>
          <p:cNvPr id="2051" name="Text Placeholder 2"/>
          <p:cNvSpPr>
            <a:spLocks noGrp="1"/>
          </p:cNvSpPr>
          <p:nvPr>
            <p:ph type="body" idx="5"/>
          </p:nvPr>
        </p:nvSpPr>
        <p:spPr>
          <a:xfrm>
            <a:off x="838200" y="1825625"/>
            <a:ext cx="10515600" cy="4351338"/>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Times New Roman" panose="02020603050405020304" pitchFamily="18" charset="0"/>
                <a:ea typeface="宋体" panose="02010600030101010101" pitchFamily="2" charset="-122"/>
                <a:cs typeface="+mn-cs"/>
                <a:sym typeface="Times New Roman" panose="02020603050405020304" pitchFamily="18"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0" fontAlgn="base" latinLnBrk="0" hangingPunct="0">
              <a:lnSpc>
                <a:spcPct val="100000"/>
              </a:lnSpc>
              <a:spcBef>
                <a:spcPct val="0"/>
              </a:spcBef>
              <a:spcAft>
                <a:spcPct val="0"/>
              </a:spcAft>
              <a:buFontTx/>
              <a:buNone/>
              <a:defRPr sz="1200" b="0" i="0" u="none" kern="1200" baseline="0">
                <a:solidFill>
                  <a:schemeClr val="tx1">
                    <a:tint val="75000"/>
                  </a:schemeClr>
                </a:solidFill>
                <a:latin typeface="Times New Roman" panose="02020603050405020304" pitchFamily="18" charset="0"/>
                <a:ea typeface="宋体" panose="02010600030101010101" pitchFamily="2" charset="-122"/>
                <a:cs typeface="+mn-cs"/>
                <a:sym typeface="Times New Roman" panose="02020603050405020304" pitchFamily="18"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ea typeface="宋体" panose="02010600030101010101" pitchFamily="2" charset="-122"/>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200" b="0" i="0" u="none" kern="1200" baseline="0" noProof="1">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B9F9185B-26CE-4EB6-B2E2-ED87C0A97433}" type="slidenum">
              <a:rPr kumimoji="0"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rPr>
              <a:t/>
            </a:fld>
            <a:endParaRPr kumimoji="0" lang="zh-CN" altLang="en-US" sz="1200" b="0" i="0" u="none" strike="noStrike" kern="1200" cap="none" spc="0" normalizeH="0" baseline="0" noProof="1" smtClean="0">
              <a:ln>
                <a:noFill/>
              </a:ln>
              <a:solidFill>
                <a:srgbClr val="898989"/>
              </a:solidFill>
              <a:effectLst/>
              <a:uLnTx/>
              <a:uFillTx/>
              <a:latin typeface="Times New Roman" panose="02020603050405020304" pitchFamily="18" charset="0"/>
              <a:ea typeface="宋体" panose="02010600030101010101" pitchFamily="2" charset="-122"/>
              <a:cs typeface="+mn-cs"/>
            </a:endParaRPr>
          </a:p>
        </p:txBody>
      </p:sp>
      <p:pic>
        <p:nvPicPr>
          <p:cNvPr id="2052" name="图片 1073743875" descr="学科网 zxxk.com"/>
          <p:cNvPicPr>
            <a:picLocks noChangeAspect="1"/>
          </p:cNvPicPr>
          <p:nvPr/>
        </p:nvPicPr>
        <p:blipFill>
          <a:blip r:embed="rId20" r:link="rId19"/>
          <a:stretch>
            <a:fillRect/>
          </a:stretch>
        </p:blipFill>
        <p:spPr>
          <a:xfrm>
            <a:off x="838200" y="365125"/>
            <a:ext cx="9525" cy="9525"/>
          </a:xfrm>
          <a:prstGeom prst="rect">
            <a:avLst/>
          </a:prstGeom>
          <a:noFill/>
          <a:ln>
            <a:noFill/>
            <a:miter lim="800000"/>
          </a:ln>
        </p:spPr>
      </p:pic>
      <p:pic>
        <p:nvPicPr>
          <p:cNvPr id="2053" name="图片 1073743875" descr="学科网 zxxk.com" title=""/>
          <p:cNvPicPr>
            <a:picLocks noChangeAspect="1"/>
          </p:cNvPicPr>
          <p:nvPr/>
        </p:nvPicPr>
        <p:blipFill>
          <a:blip r:embed="rId21"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 id="2147483773" r:id="rId18"/>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7330" indent="-227330" algn="l" rtl="0" eaLnBrk="0" fontAlgn="base" hangingPunct="0">
        <a:lnSpc>
          <a:spcPct val="90000"/>
        </a:lnSpc>
        <a:spcBef>
          <a:spcPts val="1000"/>
        </a:spcBef>
        <a:spcAft>
          <a:spcPct val="0"/>
        </a:spcAft>
        <a:buFont typeface="Arial" pitchFamily="34" charset="0"/>
        <a:buChar char="•"/>
        <a:defRPr sz="2800" kern="1200">
          <a:solidFill>
            <a:schemeClr val="tx1"/>
          </a:solidFill>
          <a:latin typeface="Times New Roman" panose="02020603050405020304" pitchFamily="18" charset="0"/>
          <a:ea typeface="+mn-ea"/>
          <a:cs typeface="+mn-cs"/>
        </a:defRPr>
      </a:lvl1pPr>
      <a:lvl2pPr marL="684530" indent="-227330" algn="l" rtl="0" eaLnBrk="0" fontAlgn="base" hangingPunct="0">
        <a:lnSpc>
          <a:spcPct val="90000"/>
        </a:lnSpc>
        <a:spcBef>
          <a:spcPts val="500"/>
        </a:spcBef>
        <a:spcAft>
          <a:spcPct val="0"/>
        </a:spcAft>
        <a:buFont typeface="Arial" pitchFamily="34" charset="0"/>
        <a:buChar char="•"/>
        <a:defRPr sz="2400" kern="1200">
          <a:solidFill>
            <a:schemeClr val="tx1"/>
          </a:solidFill>
          <a:latin typeface="Times New Roman" panose="02020603050405020304" pitchFamily="18" charset="0"/>
          <a:ea typeface="+mn-ea"/>
          <a:cs typeface="+mn-cs"/>
        </a:defRPr>
      </a:lvl2pPr>
      <a:lvl3pPr marL="11417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Times New Roman" panose="02020603050405020304" pitchFamily="18" charset="0"/>
          <a:ea typeface="+mn-ea"/>
          <a:cs typeface="+mn-cs"/>
        </a:defRPr>
      </a:lvl3pPr>
      <a:lvl4pPr marL="15989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Times New Roman" panose="02020603050405020304" pitchFamily="18" charset="0"/>
          <a:ea typeface="+mn-ea"/>
          <a:cs typeface="+mn-cs"/>
        </a:defRPr>
      </a:lvl4pPr>
      <a:lvl5pPr marL="2056130" indent="-227330" algn="l" rtl="0" eaLnBrk="0" fontAlgn="base" hangingPunct="0">
        <a:lnSpc>
          <a:spcPct val="90000"/>
        </a:lnSpc>
        <a:spcBef>
          <a:spcPts val="500"/>
        </a:spcBef>
        <a:spcAft>
          <a:spcPct val="0"/>
        </a:spcAft>
        <a:buFont typeface="Arial" pitchFamily="34" charset="0"/>
        <a:buChar char="•"/>
        <a:defRPr sz="2000" kern="1200">
          <a:solidFill>
            <a:schemeClr val="tx1"/>
          </a:solidFill>
          <a:latin typeface="Times New Roman" panose="02020603050405020304" pitchFamily="18" charset="0"/>
          <a:ea typeface="+mn-ea"/>
          <a:cs typeface="+mn-cs"/>
        </a:defRPr>
      </a:lvl5pPr>
      <a:lvl6pPr marL="25146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5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57.xml" /><Relationship Id="rId2" Type="http://schemas.openxmlformats.org/officeDocument/2006/relationships/tags" Target="../tags/tag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tags" Target="../tags/tag2.xml" /><Relationship Id="rId5"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9.jpeg" /><Relationship Id="rId3" Type="http://schemas.openxmlformats.org/officeDocument/2006/relationships/tags" Target="../tags/tag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3.xml" /><Relationship Id="rId2" Type="http://schemas.openxmlformats.org/officeDocument/2006/relationships/image" Target="../media/image10.gi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3.xml" /><Relationship Id="rId2" Type="http://schemas.openxmlformats.org/officeDocument/2006/relationships/notesSlide" Target="../notesSlides/notesSlide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3.xml" /><Relationship Id="rId2" Type="http://schemas.openxmlformats.org/officeDocument/2006/relationships/image" Target="../media/image11.png" /><Relationship Id="rId3" Type="http://schemas.openxmlformats.org/officeDocument/2006/relationships/tags" Target="../tags/tag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3.xml" /><Relationship Id="rId2" Type="http://schemas.openxmlformats.org/officeDocument/2006/relationships/image" Target="../media/image12.png" /><Relationship Id="rId3" Type="http://schemas.openxmlformats.org/officeDocument/2006/relationships/tags" Target="../tags/tag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6602512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3" name="副标题 2" title=""/>
          <p:cNvSpPr txBox="1"/>
          <p:nvPr/>
        </p:nvSpPr>
        <p:spPr>
          <a:xfrm>
            <a:off x="2051050" y="1606550"/>
            <a:ext cx="8542338" cy="3073400"/>
          </a:xfrm>
          <a:prstGeom prst="rect">
            <a:avLst/>
          </a:prstGeom>
          <a:noFill/>
          <a:ln w="9525">
            <a:noFill/>
          </a:ln>
        </p:spPr>
        <p:txBody>
          <a:bodyPr lIns="89856" tIns="44927" rIns="89856" bIns="44927"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en-US" altLang="zh-CN" sz="3600" b="1">
                <a:solidFill>
                  <a:srgbClr val="008651"/>
                </a:solidFill>
                <a:latin typeface="Times New Roman" panose="02020603050405020304" pitchFamily="18" charset="0"/>
                <a:ea typeface="微软雅黑" panose="020b0503020204020204" pitchFamily="34" charset="-122"/>
              </a:rPr>
              <a:t>Unit 2 </a:t>
            </a:r>
            <a:endParaRPr lang="en-US" altLang="zh-CN" sz="3600" b="1">
              <a:solidFill>
                <a:srgbClr val="008651"/>
              </a:solidFill>
              <a:latin typeface="Times New Roman" panose="02020603050405020304" pitchFamily="18" charset="0"/>
              <a:ea typeface="微软雅黑" panose="020b0503020204020204" pitchFamily="34" charset="-122"/>
            </a:endParaRPr>
          </a:p>
          <a:p>
            <a:pPr algn="ctr"/>
            <a:r>
              <a:rPr lang="en-US" altLang="zh-CN" sz="3600" b="1">
                <a:solidFill>
                  <a:srgbClr val="008651"/>
                </a:solidFill>
                <a:latin typeface="Times New Roman" panose="02020603050405020304" pitchFamily="18" charset="0"/>
                <a:ea typeface="微软雅黑" panose="020b0503020204020204" pitchFamily="34" charset="-122"/>
              </a:rPr>
              <a:t>Travelling Around</a:t>
            </a:r>
            <a:endParaRPr lang="en-US" altLang="zh-CN" sz="3600" b="1">
              <a:solidFill>
                <a:srgbClr val="008651"/>
              </a:solidFill>
              <a:latin typeface="Times New Roman" panose="02020603050405020304" pitchFamily="18" charset="0"/>
              <a:ea typeface="微软雅黑" panose="020b0503020204020204" pitchFamily="34" charset="-122"/>
            </a:endParaRPr>
          </a:p>
          <a:p>
            <a:pPr algn="ctr"/>
            <a:endParaRPr lang="en-US" altLang="zh-CN" sz="3600" b="1">
              <a:solidFill>
                <a:srgbClr val="008651"/>
              </a:solidFill>
              <a:latin typeface="Times New Roman" panose="02020603050405020304" pitchFamily="18" charset="0"/>
              <a:ea typeface="微软雅黑" panose="020b0503020204020204" pitchFamily="34" charset="-122"/>
            </a:endParaRPr>
          </a:p>
          <a:p>
            <a:pPr algn="ctr"/>
            <a:endParaRPr lang="en-US" altLang="zh-CN" sz="3600" b="1">
              <a:solidFill>
                <a:srgbClr val="008651"/>
              </a:solidFill>
              <a:latin typeface="Times New Roman" panose="02020603050405020304" pitchFamily="18" charset="0"/>
              <a:ea typeface="微软雅黑" panose="020b0503020204020204" pitchFamily="34" charset="-122"/>
            </a:endParaRPr>
          </a:p>
          <a:p>
            <a:pPr algn="ctr"/>
            <a:r>
              <a:rPr lang="en-US" altLang="zh-CN" sz="3600" b="1">
                <a:solidFill>
                  <a:srgbClr val="008651"/>
                </a:solidFill>
                <a:latin typeface="Times New Roman" panose="02020603050405020304" pitchFamily="18" charset="0"/>
                <a:ea typeface="微软雅黑" panose="020b0503020204020204" pitchFamily="34" charset="-122"/>
              </a:rPr>
              <a:t> Reading for Writing</a:t>
            </a:r>
            <a:endParaRPr lang="en-US" altLang="zh-CN" sz="3600" b="1">
              <a:solidFill>
                <a:srgbClr val="008651"/>
              </a:solidFill>
              <a:latin typeface="Times New Roman" panose="02020603050405020304" pitchFamily="18" charset="0"/>
              <a:ea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title=""/>
          <p:cNvGraphicFramePr>
            <a:graphicFrameLocks noGrp="1"/>
          </p:cNvGraphicFramePr>
          <p:nvPr/>
        </p:nvGraphicFramePr>
        <p:xfrm>
          <a:off x="136525" y="1628775"/>
          <a:ext cx="12030710" cy="4854575"/>
        </p:xfrm>
        <a:graphic>
          <a:graphicData uri="http://schemas.openxmlformats.org/drawingml/2006/table">
            <a:tbl>
              <a:tblPr firstRow="1" bandRow="1">
                <a:tableStyleId>{5C22544A-7EE6-4342-B048-85BDC9FD1C3A}</a:tableStyleId>
              </a:tblPr>
              <a:tblGrid>
                <a:gridCol w="1828800"/>
                <a:gridCol w="4125595"/>
                <a:gridCol w="6076315"/>
              </a:tblGrid>
              <a:tr h="864235">
                <a:tc>
                  <a:txBody>
                    <a:bodyPr vert="horz" wrap="square"/>
                    <a:lstStyle/>
                    <a:p>
                      <a:pPr algn="ctr"/>
                      <a:r>
                        <a:rPr lang="en-US" altLang="zh-CN" sz="2800" b="1" smtClean="0"/>
                        <a:t>Paragraph</a:t>
                      </a:r>
                      <a:endParaRPr lang="en-US" altLang="zh-CN" sz="2800" b="1" smtClean="0"/>
                    </a:p>
                  </a:txBody>
                  <a:tcPr marL="91438" marR="91438" marT="45718" marB="45718" anchor="ctr"/>
                </a:tc>
                <a:tc>
                  <a:txBody>
                    <a:bodyPr vert="horz" wrap="square"/>
                    <a:lstStyle/>
                    <a:p>
                      <a:pPr algn="ctr"/>
                      <a:r>
                        <a:rPr lang="en-US" altLang="zh-CN" sz="2800" b="1" smtClean="0"/>
                        <a:t>Main idea</a:t>
                      </a:r>
                      <a:endParaRPr lang="en-US" altLang="zh-CN" sz="2800" b="1" smtClean="0"/>
                    </a:p>
                  </a:txBody>
                  <a:tcPr marL="91438" marR="91438" marT="45718" marB="45718" anchor="ctr"/>
                </a:tc>
                <a:tc>
                  <a:txBody>
                    <a:bodyPr vert="horz" wrap="square"/>
                    <a:lstStyle/>
                    <a:p>
                      <a:pPr algn="ctr"/>
                      <a:r>
                        <a:rPr lang="en-US" altLang="zh-CN" sz="2800" smtClean="0"/>
                        <a:t>Detail</a:t>
                      </a:r>
                      <a:endParaRPr lang="en-US" altLang="zh-CN" sz="2800" smtClean="0"/>
                    </a:p>
                  </a:txBody>
                  <a:tcPr marL="91438" marR="91438" marT="45718" marB="45718" anchor="ctr"/>
                </a:tc>
              </a:tr>
              <a:tr h="865505">
                <a:tc>
                  <a:txBody>
                    <a:bodyPr vert="horz" wrap="square"/>
                    <a:lstStyle/>
                    <a:p>
                      <a:pPr algn="ctr"/>
                      <a:r>
                        <a:rPr lang="en-US" altLang="zh-CN" sz="2800" b="1" smtClean="0"/>
                        <a:t>1</a:t>
                      </a:r>
                      <a:endParaRPr lang="en-US" altLang="zh-CN" sz="2800" b="1" smtClean="0"/>
                    </a:p>
                  </a:txBody>
                  <a:tcPr marL="91438" marR="91438" marT="45718" marB="45718" anchor="ctr"/>
                </a:tc>
                <a:tc>
                  <a:txBody>
                    <a:bodyPr vert="horz" wrap="square"/>
                    <a:lstStyle/>
                    <a:p>
                      <a:pPr algn="ctr"/>
                      <a:r>
                        <a:rPr lang="en-US" altLang="zh-CN" sz="2800" b="1" smtClean="0"/>
                        <a:t>Main purpose for the</a:t>
                      </a:r>
                      <a:r>
                        <a:rPr lang="en-US" altLang="zh-CN" sz="2800" b="1" baseline="0" smtClean="0"/>
                        <a:t> trip</a:t>
                      </a:r>
                      <a:endParaRPr lang="en-US" altLang="zh-CN" sz="2800" b="1" smtClean="0"/>
                    </a:p>
                  </a:txBody>
                  <a:tcPr marL="91438" marR="91438" marT="45718" marB="45718" anchor="ctr"/>
                </a:tc>
                <a:tc>
                  <a:txBody>
                    <a:bodyPr vert="horz" wrap="square"/>
                    <a:lstStyle/>
                    <a:p>
                      <a:pPr algn="ctr"/>
                      <a:endParaRPr lang="zh-CN" altLang="en-US" sz="2800"/>
                    </a:p>
                  </a:txBody>
                  <a:tcPr marL="91438" marR="91438" marT="45718" marB="45718" anchor="ctr"/>
                </a:tc>
              </a:tr>
              <a:tr h="1395095">
                <a:tc>
                  <a:txBody>
                    <a:bodyPr vert="horz" wrap="square"/>
                    <a:lstStyle/>
                    <a:p>
                      <a:pPr algn="ctr"/>
                      <a:r>
                        <a:rPr lang="en-US" altLang="zh-CN" sz="2800" b="1" smtClean="0"/>
                        <a:t>2</a:t>
                      </a:r>
                      <a:endParaRPr lang="en-US" altLang="zh-CN" sz="2800" b="1" smtClean="0"/>
                    </a:p>
                  </a:txBody>
                  <a:tcPr marL="91438" marR="91438" marT="45718" marB="45718" anchor="ctr"/>
                </a:tc>
                <a:tc>
                  <a:txBody>
                    <a:bodyPr vert="horz" wrap="square"/>
                    <a:lstStyle/>
                    <a:p>
                      <a:pPr algn="ctr"/>
                      <a:r>
                        <a:rPr lang="en-US" altLang="zh-CN" sz="2800" b="1" smtClean="0"/>
                        <a:t>Other parts for this</a:t>
                      </a:r>
                      <a:r>
                        <a:rPr lang="en-US" altLang="zh-CN" sz="2800" b="1" baseline="0" smtClean="0"/>
                        <a:t> trip</a:t>
                      </a:r>
                      <a:endParaRPr lang="en-US" altLang="zh-CN" sz="2800" b="1" smtClean="0"/>
                    </a:p>
                  </a:txBody>
                  <a:tcPr marL="91438" marR="91438" marT="45718" marB="45718" anchor="ctr"/>
                </a:tc>
                <a:tc>
                  <a:txBody>
                    <a:bodyPr vert="horz" wrap="square"/>
                    <a:lstStyle/>
                    <a:p>
                      <a:pPr algn="ctr"/>
                      <a:endParaRPr lang="zh-CN" altLang="en-US" sz="2800"/>
                    </a:p>
                  </a:txBody>
                  <a:tcPr marL="91438" marR="91438" marT="45718" marB="45718" anchor="ctr"/>
                </a:tc>
              </a:tr>
              <a:tr h="865505">
                <a:tc>
                  <a:txBody>
                    <a:bodyPr vert="horz" wrap="square"/>
                    <a:lstStyle/>
                    <a:p>
                      <a:pPr algn="ctr"/>
                      <a:r>
                        <a:rPr lang="en-US" altLang="zh-CN" sz="2800" b="1" smtClean="0"/>
                        <a:t>3</a:t>
                      </a:r>
                      <a:endParaRPr lang="en-US" altLang="zh-CN" sz="2800" b="1" smtClean="0"/>
                    </a:p>
                  </a:txBody>
                  <a:tcPr marL="91438" marR="91438" marT="45718" marB="45718" anchor="ctr"/>
                </a:tc>
                <a:tc>
                  <a:txBody>
                    <a:bodyPr vert="horz" wrap="square"/>
                    <a:lstStyle/>
                    <a:p>
                      <a:pPr algn="ctr"/>
                      <a:r>
                        <a:rPr lang="en-US" altLang="zh-CN" sz="2800" b="1" smtClean="0"/>
                        <a:t>Transport</a:t>
                      </a:r>
                      <a:endParaRPr lang="en-US" altLang="zh-CN" sz="2800" b="1" smtClean="0"/>
                    </a:p>
                  </a:txBody>
                  <a:tcPr marL="91438" marR="91438" marT="45718" marB="45718" anchor="ctr"/>
                </a:tc>
                <a:tc>
                  <a:txBody>
                    <a:bodyPr vert="horz" wrap="square"/>
                    <a:lstStyle/>
                    <a:p>
                      <a:pPr algn="ctr"/>
                      <a:endParaRPr lang="zh-CN" altLang="en-US" sz="2800"/>
                    </a:p>
                  </a:txBody>
                  <a:tcPr marL="91438" marR="91438" marT="45718" marB="45718" anchor="ctr"/>
                </a:tc>
              </a:tr>
              <a:tr h="864235">
                <a:tc>
                  <a:txBody>
                    <a:bodyPr vert="horz" wrap="square"/>
                    <a:lstStyle/>
                    <a:p>
                      <a:pPr algn="ctr"/>
                      <a:r>
                        <a:rPr lang="en-US" altLang="zh-CN" sz="2800" b="1" smtClean="0"/>
                        <a:t>4</a:t>
                      </a:r>
                      <a:endParaRPr lang="en-US" altLang="zh-CN" sz="2800" b="1" smtClean="0"/>
                    </a:p>
                  </a:txBody>
                  <a:tcPr marL="91438" marR="91438" marT="45718" marB="45718" anchor="ctr"/>
                </a:tc>
                <a:tc>
                  <a:txBody>
                    <a:bodyPr vert="horz" wrap="square"/>
                    <a:lstStyle/>
                    <a:p>
                      <a:pPr algn="ctr"/>
                      <a:r>
                        <a:rPr lang="en-US" altLang="zh-CN" sz="2800" b="1" smtClean="0"/>
                        <a:t>Final thoughts</a:t>
                      </a:r>
                      <a:endParaRPr lang="en-US" altLang="zh-CN" sz="2800" b="1" smtClean="0"/>
                    </a:p>
                  </a:txBody>
                  <a:tcPr marL="91438" marR="91438" marT="45718" marB="45718" anchor="ctr"/>
                </a:tc>
                <a:tc>
                  <a:txBody>
                    <a:bodyPr vert="horz" wrap="square"/>
                    <a:lstStyle/>
                    <a:p>
                      <a:pPr algn="ctr"/>
                      <a:endParaRPr lang="zh-CN" altLang="en-US" sz="2800"/>
                    </a:p>
                  </a:txBody>
                  <a:tcPr marL="91438" marR="91438" marT="45718" marB="45718" anchor="ctr"/>
                </a:tc>
              </a:tr>
            </a:tbl>
          </a:graphicData>
        </a:graphic>
      </p:graphicFrame>
      <p:sp>
        <p:nvSpPr>
          <p:cNvPr id="4" name="矩形 3" title=""/>
          <p:cNvSpPr/>
          <p:nvPr/>
        </p:nvSpPr>
        <p:spPr>
          <a:xfrm>
            <a:off x="2178050" y="595313"/>
            <a:ext cx="8343900" cy="76835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US" altLang="zh-CN" sz="4400" b="1" i="1" u="none" strike="noStrike" kern="1200" cap="none" spc="0" normalizeH="0" baseline="0" noProof="0">
                <a:solidFill>
                  <a:srgbClr val="008651"/>
                </a:solidFill>
                <a:effectLst/>
                <a:uLnTx/>
                <a:uFillTx/>
                <a:latin typeface="Times New Roman" panose="02020603050405020304" pitchFamily="18" charset="0"/>
                <a:ea typeface="宋体" panose="02010600030101010101" pitchFamily="2" charset="-122"/>
                <a:cs typeface="+mn-cs"/>
              </a:rPr>
              <a:t>Summarise the e-mail in the table.</a:t>
            </a:r>
            <a:endParaRPr kumimoji="0" lang="en-US" altLang="zh-CN" sz="4400" b="1" i="1" u="none" strike="noStrike" kern="1200" cap="none" spc="0" normalizeH="0" baseline="0" noProof="0">
              <a:solidFill>
                <a:srgbClr val="008651"/>
              </a:solidFill>
              <a:effectLst/>
              <a:uLnTx/>
              <a:uFillTx/>
              <a:latin typeface="Times New Roman" panose="02020603050405020304" pitchFamily="18" charset="0"/>
              <a:ea typeface="宋体" panose="02010600030101010101" pitchFamily="2" charset="-122"/>
              <a:cs typeface="+mn-cs"/>
            </a:endParaRPr>
          </a:p>
        </p:txBody>
      </p:sp>
      <p:sp>
        <p:nvSpPr>
          <p:cNvPr id="16413" name="矩形 5" title=""/>
          <p:cNvSpPr/>
          <p:nvPr/>
        </p:nvSpPr>
        <p:spPr>
          <a:xfrm>
            <a:off x="6110288" y="2667000"/>
            <a:ext cx="6096000" cy="5207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en-US" altLang="zh-CN" sz="2800" b="1">
                <a:solidFill>
                  <a:srgbClr val="FF0000"/>
                </a:solidFill>
                <a:latin typeface="Times New Roman" panose="02020603050405020304" pitchFamily="18" charset="0"/>
                <a:ea typeface="宋体" panose="02010600030101010101" pitchFamily="2" charset="-122"/>
              </a:rPr>
              <a:t>Go to Xi’an to see the Terracotta Army</a:t>
            </a:r>
            <a:endParaRPr lang="en-US" altLang="zh-CN" sz="2800" b="1">
              <a:solidFill>
                <a:srgbClr val="FF0000"/>
              </a:solidFill>
              <a:latin typeface="Times New Roman" panose="02020603050405020304" pitchFamily="18" charset="0"/>
              <a:ea typeface="宋体" panose="02010600030101010101" pitchFamily="2" charset="-122"/>
            </a:endParaRPr>
          </a:p>
        </p:txBody>
      </p:sp>
      <p:sp>
        <p:nvSpPr>
          <p:cNvPr id="16412" name="矩形 3" title=""/>
          <p:cNvSpPr/>
          <p:nvPr/>
        </p:nvSpPr>
        <p:spPr>
          <a:xfrm>
            <a:off x="6110288" y="3363913"/>
            <a:ext cx="5984875" cy="13843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Go to the Shaanxi History Museum, visit the Xi’an City Wall and a few other famous sights</a:t>
            </a:r>
            <a:endParaRPr lang="en-US" altLang="zh-CN" sz="2800" b="1">
              <a:solidFill>
                <a:srgbClr val="FF0000"/>
              </a:solidFill>
              <a:latin typeface="Times New Roman" panose="02020603050405020304" pitchFamily="18" charset="0"/>
              <a:ea typeface="宋体" panose="02010600030101010101" pitchFamily="2" charset="-122"/>
            </a:endParaRPr>
          </a:p>
        </p:txBody>
      </p:sp>
      <p:sp>
        <p:nvSpPr>
          <p:cNvPr id="6" name="矩形 5" title=""/>
          <p:cNvSpPr/>
          <p:nvPr/>
        </p:nvSpPr>
        <p:spPr>
          <a:xfrm>
            <a:off x="8477250" y="4924425"/>
            <a:ext cx="1616075" cy="5207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en-US" altLang="zh-CN" sz="2800" b="1">
                <a:solidFill>
                  <a:srgbClr val="FF0000"/>
                </a:solidFill>
                <a:latin typeface="Times New Roman" panose="02020603050405020304" pitchFamily="18" charset="0"/>
                <a:ea typeface="宋体" panose="02010600030101010101" pitchFamily="2" charset="-122"/>
              </a:rPr>
              <a:t>The train</a:t>
            </a:r>
            <a:endParaRPr lang="en-US" altLang="zh-CN" sz="2800" b="1">
              <a:solidFill>
                <a:srgbClr val="FF0000"/>
              </a:solidFill>
              <a:latin typeface="Times New Roman" panose="02020603050405020304" pitchFamily="18" charset="0"/>
              <a:ea typeface="宋体" panose="02010600030101010101" pitchFamily="2" charset="-122"/>
            </a:endParaRPr>
          </a:p>
        </p:txBody>
      </p:sp>
      <p:sp>
        <p:nvSpPr>
          <p:cNvPr id="3" name="矩形 3" title=""/>
          <p:cNvSpPr/>
          <p:nvPr/>
        </p:nvSpPr>
        <p:spPr>
          <a:xfrm>
            <a:off x="6110288" y="5621338"/>
            <a:ext cx="5880100" cy="9540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Write again, send photos, hear from </a:t>
            </a:r>
            <a:endParaRPr lang="en-US" altLang="zh-CN" sz="2800" b="1">
              <a:solidFill>
                <a:srgbClr val="FF0000"/>
              </a:solidFill>
              <a:latin typeface="Times New Roman" panose="02020603050405020304" pitchFamily="18" charset="0"/>
              <a:ea typeface="宋体" panose="02010600030101010101" pitchFamily="2" charset="-122"/>
            </a:endParaRPr>
          </a:p>
          <a:p>
            <a:pPr algn="ctr" eaLnBrk="0" hangingPunct="0"/>
            <a:r>
              <a:rPr lang="en-US" altLang="zh-CN" sz="2800" b="1">
                <a:solidFill>
                  <a:srgbClr val="FF0000"/>
                </a:solidFill>
                <a:latin typeface="Times New Roman" panose="02020603050405020304" pitchFamily="18" charset="0"/>
                <a:ea typeface="宋体" panose="02010600030101010101" pitchFamily="2" charset="-122"/>
              </a:rPr>
              <a:t>Xiao Li.</a:t>
            </a:r>
            <a:endParaRPr lang="en-US" altLang="zh-CN" sz="2800" b="1">
              <a:solidFill>
                <a:srgbClr val="FF0000"/>
              </a:solidFill>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6413"/>
                                        </p:tgtEl>
                                        <p:attrNameLst>
                                          <p:attrName>style.visibility</p:attrName>
                                        </p:attrNameLst>
                                      </p:cBhvr>
                                      <p:to>
                                        <p:strVal val="visible"/>
                                      </p:to>
                                    </p:set>
                                    <p:animEffect transition="in" filter="blinds(horizontal)">
                                      <p:cBhvr>
                                        <p:cTn id="7" dur="500"/>
                                        <p:tgtEl>
                                          <p:spTgt spid="164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6412"/>
                                        </p:tgtEl>
                                        <p:attrNameLst>
                                          <p:attrName>style.visibility</p:attrName>
                                        </p:attrNameLst>
                                      </p:cBhvr>
                                      <p:to>
                                        <p:strVal val="visible"/>
                                      </p:to>
                                    </p:set>
                                    <p:animEffect transition="in" filter="blinds(horizontal)">
                                      <p:cBhvr>
                                        <p:cTn id="12" dur="500"/>
                                        <p:tgtEl>
                                          <p:spTgt spid="1641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blinds(horizontal)">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13" grpId="0"/>
      <p:bldP spid="16412" grpId="0"/>
      <p:bldP spid="6" grpId="0"/>
      <p:bldP spid="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p:nvPr/>
        </p:nvSpPr>
        <p:spPr>
          <a:xfrm>
            <a:off x="3221038" y="1163638"/>
            <a:ext cx="6938963" cy="922338"/>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US" altLang="zh-CN" sz="5400" b="1" i="1" u="none" strike="noStrike" kern="1200" cap="none" spc="0" normalizeH="0" baseline="0" noProof="0">
                <a:solidFill>
                  <a:srgbClr val="008651"/>
                </a:solidFill>
                <a:effectLst/>
                <a:uLnTx/>
                <a:uFillTx/>
                <a:latin typeface="Times New Roman" panose="02020603050405020304" pitchFamily="18" charset="0"/>
                <a:ea typeface="宋体" panose="02010600030101010101" pitchFamily="2" charset="-122"/>
                <a:cs typeface="Times New Roman" panose="02020603050405020304" pitchFamily="18" charset="0"/>
              </a:rPr>
              <a:t>Tips for the travel plan</a:t>
            </a:r>
            <a:endParaRPr kumimoji="0" lang="en-US" altLang="zh-CN" sz="5400" b="1" i="1" u="none" strike="noStrike" kern="1200" cap="none" spc="0" normalizeH="0" baseline="0" noProof="0">
              <a:solidFill>
                <a:srgbClr val="00865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37893" name="TextBox 8" title=""/>
          <p:cNvSpPr txBox="1"/>
          <p:nvPr/>
        </p:nvSpPr>
        <p:spPr>
          <a:xfrm>
            <a:off x="774700" y="1990725"/>
            <a:ext cx="10977563" cy="461581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en-US" altLang="zh-CN" sz="2800" b="1">
                <a:latin typeface="Times New Roman" panose="02020603050405020304" pitchFamily="18" charset="0"/>
                <a:ea typeface="宋体" panose="02010600030101010101" pitchFamily="2" charset="-122"/>
              </a:rPr>
              <a:t>Para 1: Greetings and introduce the main purpose of the trip</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Para 2: Introduce your plans in detail: destination, transport, time, feelings or thoughts.</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Para 3: Ask for others’ plans and express your expectations </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endParaRPr lang="en-US" altLang="zh-CN" sz="2800" b="1">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6" name="TextBox 8" title=""/>
          <p:cNvSpPr txBox="1"/>
          <p:nvPr/>
        </p:nvSpPr>
        <p:spPr>
          <a:xfrm>
            <a:off x="238125" y="1444625"/>
            <a:ext cx="11953875" cy="461645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en-US" altLang="zh-CN" sz="2800" b="1">
                <a:latin typeface="Times New Roman" panose="02020603050405020304" pitchFamily="18" charset="0"/>
                <a:ea typeface="宋体" panose="02010600030101010101" pitchFamily="2" charset="-122"/>
              </a:rPr>
              <a:t>Para 1:</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1. I am more than delighted to hear from you. As the National Day is coming, I am going to...</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2. I am glad to tell you that I intend to visit China in May. My arrangements are as follows./Here is my vacation plan.</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3. Hearing that you will come to my city for travelling, I am writing to tell you my willingness to make arrangements for your tour.</a:t>
            </a:r>
            <a:endParaRPr lang="en-US" altLang="zh-CN" sz="2800" b="1">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40" name="TextBox 8" title=""/>
          <p:cNvSpPr txBox="1"/>
          <p:nvPr/>
        </p:nvSpPr>
        <p:spPr>
          <a:xfrm>
            <a:off x="420688" y="1949450"/>
            <a:ext cx="11293475" cy="397033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lnSpc>
                <a:spcPct val="150000"/>
              </a:lnSpc>
            </a:pPr>
            <a:r>
              <a:rPr lang="en-US" altLang="zh-CN" sz="2800" b="1">
                <a:latin typeface="Times New Roman" panose="02020603050405020304" pitchFamily="18" charset="0"/>
                <a:ea typeface="宋体" panose="02010600030101010101" pitchFamily="2" charset="-122"/>
              </a:rPr>
              <a:t>Para 3:</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1. What do you think of my arrangements/travel plans?</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2. Do you have any plans for the coming holiday?</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3. Hope to hear from you soon./I look forward to hearing from you soon.</a:t>
            </a:r>
            <a:endParaRPr lang="en-US" altLang="zh-CN" sz="2800" b="1">
              <a:latin typeface="Times New Roman" panose="02020603050405020304" pitchFamily="18" charset="0"/>
              <a:ea typeface="宋体" panose="02010600030101010101" pitchFamily="2" charset="-122"/>
            </a:endParaRPr>
          </a:p>
          <a:p>
            <a:pPr eaLnBrk="0" hangingPunct="0">
              <a:lnSpc>
                <a:spcPct val="150000"/>
              </a:lnSpc>
            </a:pPr>
            <a:r>
              <a:rPr lang="en-US" altLang="zh-CN" sz="2800" b="1">
                <a:latin typeface="Times New Roman" panose="02020603050405020304" pitchFamily="18" charset="0"/>
                <a:ea typeface="宋体" panose="02010600030101010101" pitchFamily="2" charset="-122"/>
              </a:rPr>
              <a:t>4. Look forward to </a:t>
            </a:r>
            <a:r>
              <a:rPr lang="zh-CN" altLang="en-US" sz="2800" b="1">
                <a:latin typeface="Times New Roman" panose="02020603050405020304" pitchFamily="18" charset="0"/>
                <a:ea typeface="宋体" panose="02010600030101010101" pitchFamily="2" charset="-122"/>
              </a:rPr>
              <a:t>meeting you soon.</a:t>
            </a:r>
            <a:r>
              <a:rPr lang="en-US" altLang="zh-CN" sz="2800" b="1">
                <a:latin typeface="Times New Roman" panose="02020603050405020304" pitchFamily="18" charset="0"/>
                <a:ea typeface="宋体" panose="02010600030101010101" pitchFamily="2" charset="-122"/>
              </a:rPr>
              <a:t> </a:t>
            </a:r>
            <a:r>
              <a:rPr lang="zh-CN" altLang="en-US" sz="2800" b="1">
                <a:latin typeface="Times New Roman" panose="02020603050405020304" pitchFamily="18" charset="0"/>
                <a:ea typeface="宋体" panose="02010600030101010101" pitchFamily="2" charset="-122"/>
                <a:sym typeface="宋体" panose="02010600030101010101" pitchFamily="2" charset="-122"/>
              </a:rPr>
              <a:t>I hope you will</a:t>
            </a:r>
            <a:r>
              <a:rPr lang="en-US" altLang="zh-CN" sz="2800" b="1">
                <a:latin typeface="Times New Roman" panose="02020603050405020304" pitchFamily="18" charset="0"/>
                <a:ea typeface="宋体" panose="02010600030101010101" pitchFamily="2" charset="-122"/>
                <a:sym typeface="宋体" panose="02010600030101010101" pitchFamily="2" charset="-122"/>
              </a:rPr>
              <a:t> have fun </a:t>
            </a:r>
            <a:r>
              <a:rPr lang="zh-CN" altLang="en-US" sz="2800" b="1">
                <a:latin typeface="Times New Roman" panose="02020603050405020304" pitchFamily="18" charset="0"/>
                <a:ea typeface="宋体" panose="02010600030101010101" pitchFamily="2" charset="-122"/>
                <a:sym typeface="宋体" panose="02010600030101010101" pitchFamily="2" charset="-122"/>
              </a:rPr>
              <a:t>here.</a:t>
            </a:r>
            <a:r>
              <a:rPr lang="en-US" altLang="zh-CN" sz="2800" b="1">
                <a:latin typeface="Times New Roman" panose="02020603050405020304" pitchFamily="18" charset="0"/>
                <a:ea typeface="宋体" panose="02010600030101010101" pitchFamily="2" charset="-122"/>
                <a:sym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a:p>
            <a:pPr eaLnBrk="0" hangingPunct="0">
              <a:lnSpc>
                <a:spcPct val="150000"/>
              </a:lnSpc>
            </a:pPr>
            <a:endParaRPr lang="en-US" altLang="zh-CN" sz="2800" b="1">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1" name="文本框 99" title=""/>
          <p:cNvSpPr txBox="1"/>
          <p:nvPr/>
        </p:nvSpPr>
        <p:spPr>
          <a:xfrm>
            <a:off x="247650" y="733425"/>
            <a:ext cx="11542713" cy="4970463"/>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457200">
              <a:lnSpc>
                <a:spcPct val="150000"/>
              </a:lnSpc>
            </a:pPr>
            <a:r>
              <a:rPr lang="zh-CN" altLang="zh-CN" sz="3200" b="1">
                <a:latin typeface="Times New Roman" panose="02020603050405020304" pitchFamily="18" charset="0"/>
                <a:ea typeface="宋体" panose="02010600030101010101" pitchFamily="2" charset="-122"/>
                <a:cs typeface="Times New Roman" panose="02020603050405020304" pitchFamily="18" charset="0"/>
              </a:rPr>
              <a:t>你校在上周六组织师生徒步去国家森林公园</a:t>
            </a:r>
            <a:r>
              <a:rPr lang="en-US" altLang="zh-CN" sz="3200" b="1">
                <a:latin typeface="Times New Roman" panose="02020603050405020304" pitchFamily="18" charset="0"/>
                <a:ea typeface="宋体" panose="02010600030101010101" pitchFamily="2" charset="-122"/>
                <a:cs typeface="Times New Roman" panose="02020603050405020304" pitchFamily="18" charset="0"/>
              </a:rPr>
              <a:t> (National Forest Park)</a:t>
            </a:r>
            <a:r>
              <a:rPr lang="zh-CN" altLang="zh-CN" sz="3200" b="1">
                <a:latin typeface="Times New Roman" panose="02020603050405020304" pitchFamily="18" charset="0"/>
                <a:ea typeface="宋体" panose="02010600030101010101" pitchFamily="2" charset="-122"/>
                <a:cs typeface="Times New Roman" panose="02020603050405020304" pitchFamily="18" charset="0"/>
              </a:rPr>
              <a:t>进行班级团建活动</a:t>
            </a:r>
            <a:r>
              <a:rPr lang="en-US" altLang="zh-CN" sz="3200" b="1">
                <a:latin typeface="Times New Roman" panose="02020603050405020304" pitchFamily="18" charset="0"/>
                <a:ea typeface="宋体" panose="02010600030101010101" pitchFamily="2" charset="-122"/>
                <a:cs typeface="Times New Roman" panose="02020603050405020304" pitchFamily="18" charset="0"/>
              </a:rPr>
              <a:t>(team building activities)</a:t>
            </a:r>
            <a:r>
              <a:rPr lang="zh-CN" altLang="zh-CN" sz="3200" b="1">
                <a:latin typeface="Times New Roman" panose="02020603050405020304" pitchFamily="18" charset="0"/>
                <a:ea typeface="宋体" panose="02010600030101010101" pitchFamily="2" charset="-122"/>
                <a:cs typeface="Times New Roman" panose="02020603050405020304" pitchFamily="18" charset="0"/>
              </a:rPr>
              <a:t>， 请你为校英语报写一篇英文短文，记叙此次活动。</a:t>
            </a:r>
            <a:endParaRPr lang="zh-CN" altLang="zh-CN" sz="3200" b="1">
              <a:latin typeface="Times New Roman" panose="02020603050405020304" pitchFamily="18" charset="0"/>
              <a:ea typeface="宋体" panose="02010600030101010101" pitchFamily="2" charset="-122"/>
              <a:cs typeface="Times New Roman" panose="02020603050405020304" pitchFamily="18" charset="0"/>
            </a:endParaRPr>
          </a:p>
          <a:p>
            <a:pPr indent="457200">
              <a:lnSpc>
                <a:spcPct val="150000"/>
              </a:lnSpc>
            </a:pPr>
            <a:r>
              <a:rPr lang="zh-CN" altLang="zh-CN" sz="3200" b="1">
                <a:latin typeface="Times New Roman" panose="02020603050405020304" pitchFamily="18" charset="0"/>
                <a:ea typeface="宋体" panose="02010600030101010101" pitchFamily="2" charset="-122"/>
                <a:cs typeface="Times New Roman" panose="02020603050405020304" pitchFamily="18" charset="0"/>
              </a:rPr>
              <a:t>内容包括：</a:t>
            </a:r>
            <a:endParaRPr lang="zh-CN" altLang="zh-CN" sz="3200" b="1">
              <a:latin typeface="Times New Roman" panose="02020603050405020304" pitchFamily="18" charset="0"/>
              <a:ea typeface="宋体" panose="02010600030101010101" pitchFamily="2" charset="-122"/>
              <a:cs typeface="Times New Roman" panose="02020603050405020304" pitchFamily="18" charset="0"/>
            </a:endParaRPr>
          </a:p>
          <a:p>
            <a:pPr indent="457200">
              <a:lnSpc>
                <a:spcPct val="150000"/>
              </a:lnSpc>
            </a:pPr>
            <a:r>
              <a:rPr lang="en-US" altLang="zh-CN" sz="3200" b="1">
                <a:latin typeface="Times New Roman" panose="02020603050405020304" pitchFamily="18" charset="0"/>
                <a:ea typeface="宋体" panose="02010600030101010101" pitchFamily="2" charset="-122"/>
                <a:cs typeface="Times New Roman" panose="02020603050405020304" pitchFamily="18" charset="0"/>
              </a:rPr>
              <a:t>1. </a:t>
            </a:r>
            <a:r>
              <a:rPr lang="zh-CN" altLang="zh-CN" sz="3200" b="1">
                <a:latin typeface="Times New Roman" panose="02020603050405020304" pitchFamily="18" charset="0"/>
                <a:ea typeface="宋体" panose="02010600030101010101" pitchFamily="2" charset="-122"/>
                <a:cs typeface="Times New Roman" panose="02020603050405020304" pitchFamily="18" charset="0"/>
              </a:rPr>
              <a:t>活动时间、地点及目的；</a:t>
            </a:r>
            <a:endParaRPr lang="zh-CN" altLang="zh-CN" sz="3200" b="1">
              <a:latin typeface="Times New Roman" panose="02020603050405020304" pitchFamily="18" charset="0"/>
              <a:ea typeface="宋体" panose="02010600030101010101" pitchFamily="2" charset="-122"/>
              <a:cs typeface="Times New Roman" panose="02020603050405020304" pitchFamily="18" charset="0"/>
            </a:endParaRPr>
          </a:p>
          <a:p>
            <a:pPr indent="457200">
              <a:lnSpc>
                <a:spcPct val="150000"/>
              </a:lnSpc>
            </a:pPr>
            <a:r>
              <a:rPr lang="en-US" altLang="zh-CN" sz="3200" b="1">
                <a:latin typeface="Times New Roman" panose="02020603050405020304" pitchFamily="18" charset="0"/>
                <a:ea typeface="宋体" panose="02010600030101010101" pitchFamily="2" charset="-122"/>
                <a:cs typeface="Times New Roman" panose="02020603050405020304" pitchFamily="18" charset="0"/>
              </a:rPr>
              <a:t>2. </a:t>
            </a:r>
            <a:r>
              <a:rPr lang="zh-CN" altLang="zh-CN" sz="3200" b="1">
                <a:latin typeface="Times New Roman" panose="02020603050405020304" pitchFamily="18" charset="0"/>
                <a:ea typeface="宋体" panose="02010600030101010101" pitchFamily="2" charset="-122"/>
                <a:cs typeface="Times New Roman" panose="02020603050405020304" pitchFamily="18" charset="0"/>
              </a:rPr>
              <a:t>活动内容； </a:t>
            </a:r>
            <a:endParaRPr lang="zh-CN" altLang="zh-CN" sz="3200" b="1">
              <a:latin typeface="Times New Roman" panose="02020603050405020304" pitchFamily="18" charset="0"/>
              <a:ea typeface="宋体" panose="02010600030101010101" pitchFamily="2" charset="-122"/>
              <a:cs typeface="Times New Roman" panose="02020603050405020304" pitchFamily="18" charset="0"/>
            </a:endParaRPr>
          </a:p>
          <a:p>
            <a:pPr indent="457200">
              <a:lnSpc>
                <a:spcPct val="150000"/>
              </a:lnSpc>
            </a:pPr>
            <a:r>
              <a:rPr lang="en-US" altLang="zh-CN" sz="3200" b="1">
                <a:latin typeface="Times New Roman" panose="02020603050405020304" pitchFamily="18" charset="0"/>
                <a:ea typeface="宋体" panose="02010600030101010101" pitchFamily="2" charset="-122"/>
                <a:cs typeface="Times New Roman" panose="02020603050405020304" pitchFamily="18" charset="0"/>
              </a:rPr>
              <a:t>3. </a:t>
            </a:r>
            <a:r>
              <a:rPr lang="zh-CN" altLang="zh-CN" sz="3200" b="1">
                <a:latin typeface="Times New Roman" panose="02020603050405020304" pitchFamily="18" charset="0"/>
                <a:ea typeface="宋体" panose="02010600030101010101" pitchFamily="2" charset="-122"/>
                <a:cs typeface="Times New Roman" panose="02020603050405020304" pitchFamily="18" charset="0"/>
              </a:rPr>
              <a:t>你的感想。 </a:t>
            </a:r>
            <a:endParaRPr lang="zh-CN" altLang="en-US" sz="3200" b="1">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5" name="文本框 1" title=""/>
          <p:cNvSpPr txBox="1"/>
          <p:nvPr/>
        </p:nvSpPr>
        <p:spPr>
          <a:xfrm>
            <a:off x="166688" y="508000"/>
            <a:ext cx="11857037" cy="62515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457200" algn="just">
              <a:lnSpc>
                <a:spcPct val="110000"/>
              </a:lnSpc>
            </a:pPr>
            <a:r>
              <a:rPr lang="zh-CN" altLang="en-US" sz="2800" b="1">
                <a:latin typeface="Times New Roman" panose="02020603050405020304" pitchFamily="18" charset="0"/>
                <a:ea typeface="宋体" panose="02010600030101010101" pitchFamily="2" charset="-122"/>
              </a:rPr>
              <a:t> With the purpose of cultivating our team spirit, our school organized some teachers and students to go hiking in the National Forest Park last Saturday.</a:t>
            </a:r>
            <a:endParaRPr lang="zh-CN" altLang="en-US" sz="2800" b="1">
              <a:latin typeface="Times New Roman" panose="02020603050405020304" pitchFamily="18" charset="0"/>
              <a:ea typeface="宋体" panose="02010600030101010101" pitchFamily="2" charset="-122"/>
            </a:endParaRPr>
          </a:p>
          <a:p>
            <a:pPr indent="457200" algn="just">
              <a:lnSpc>
                <a:spcPct val="110000"/>
              </a:lnSpc>
            </a:pPr>
            <a:r>
              <a:rPr lang="zh-CN" altLang="en-US" sz="2800" b="1">
                <a:latin typeface="Times New Roman" panose="02020603050405020304" pitchFamily="18" charset="0"/>
                <a:ea typeface="宋体" panose="02010600030101010101" pitchFamily="2" charset="-122"/>
              </a:rPr>
              <a:t>As scheduled, we set off at 8:00 a. m. and walked 8 kilometers to the park. Upon our arrival, we were divided into groups and</a:t>
            </a:r>
            <a:r>
              <a:rPr lang="en-US" altLang="zh-CN" sz="2800" b="1">
                <a:latin typeface="Times New Roman" panose="02020603050405020304" pitchFamily="18" charset="0"/>
                <a:ea typeface="宋体" panose="02010600030101010101" pitchFamily="2" charset="-122"/>
              </a:rPr>
              <a:t> took part </a:t>
            </a:r>
            <a:r>
              <a:rPr lang="zh-CN" altLang="en-US" sz="2800" b="1">
                <a:latin typeface="Times New Roman" panose="02020603050405020304" pitchFamily="18" charset="0"/>
                <a:ea typeface="宋体" panose="02010600030101010101" pitchFamily="2" charset="-122"/>
              </a:rPr>
              <a:t>in some team building activities, including an obstacle course and a tug of war. After that, we had a one-hour free activity. Some students were taking photos, capturing the beauty of nature while others were exploring the forest park to learn about various plant species. At last, each group shared what they had learned happily.</a:t>
            </a:r>
            <a:endParaRPr lang="zh-CN" altLang="en-US" sz="2800" b="1">
              <a:latin typeface="Times New Roman" panose="02020603050405020304" pitchFamily="18" charset="0"/>
              <a:ea typeface="宋体" panose="02010600030101010101" pitchFamily="2" charset="-122"/>
            </a:endParaRPr>
          </a:p>
          <a:p>
            <a:pPr indent="457200" algn="just">
              <a:lnSpc>
                <a:spcPct val="110000"/>
              </a:lnSpc>
            </a:pPr>
            <a:r>
              <a:rPr lang="zh-CN" altLang="en-US" sz="2800" b="1">
                <a:latin typeface="Times New Roman" panose="02020603050405020304" pitchFamily="18" charset="0"/>
                <a:ea typeface="宋体" panose="02010600030101010101" pitchFamily="2" charset="-122"/>
              </a:rPr>
              <a:t>Challenging as it was, the hiking trip was really enjoyable and meaningful. Not only can the hiking trip strengthen our perseverance, but it can enhance our friendship and team spirit.</a:t>
            </a:r>
            <a:endParaRPr lang="zh-CN" altLang="en-US" sz="2800" b="1">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09" name="TextBox 1" title=""/>
          <p:cNvSpPr txBox="1"/>
          <p:nvPr>
            <p:custDataLst>
              <p:tags r:id="rId2"/>
            </p:custDataLst>
          </p:nvPr>
        </p:nvSpPr>
        <p:spPr>
          <a:xfrm>
            <a:off x="96838" y="0"/>
            <a:ext cx="11988800" cy="689292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eaLnBrk="0" hangingPunct="0"/>
            <a:r>
              <a:rPr lang="en-US" altLang="zh-CN" sz="2600" b="1">
                <a:latin typeface="Times New Roman" panose="02020603050405020304" pitchFamily="18" charset="0"/>
                <a:ea typeface="宋体" panose="02010600030101010101" pitchFamily="2" charset="-122"/>
              </a:rPr>
              <a:t>Dear Richard,</a:t>
            </a:r>
            <a:endParaRPr lang="en-US" altLang="zh-CN" sz="2600" b="1">
              <a:latin typeface="Times New Roman" panose="02020603050405020304" pitchFamily="18" charset="0"/>
              <a:ea typeface="宋体" panose="02010600030101010101" pitchFamily="2" charset="-122"/>
            </a:endParaRPr>
          </a:p>
          <a:p>
            <a:pPr algn="just" eaLnBrk="0" hangingPunct="0"/>
            <a:r>
              <a:rPr lang="en-US" altLang="zh-CN" sz="2600" b="1">
                <a:latin typeface="Times New Roman" panose="02020603050405020304" pitchFamily="18" charset="0"/>
                <a:ea typeface="宋体" panose="02010600030101010101" pitchFamily="2" charset="-122"/>
              </a:rPr>
              <a:t>     I am delighted to hear from you, knowing that you will come to Xi’an for sightseeing. I am writing to tell you my willingness to make arrangements for my coming holidays. </a:t>
            </a:r>
            <a:endParaRPr lang="en-US" altLang="zh-CN" sz="2600" b="1">
              <a:latin typeface="Times New Roman" panose="02020603050405020304" pitchFamily="18" charset="0"/>
              <a:ea typeface="宋体" panose="02010600030101010101" pitchFamily="2" charset="-122"/>
            </a:endParaRPr>
          </a:p>
          <a:p>
            <a:pPr algn="just" eaLnBrk="0" hangingPunct="0"/>
            <a:r>
              <a:rPr lang="en-US" altLang="zh-CN" sz="2600" b="1">
                <a:latin typeface="Times New Roman" panose="02020603050405020304" pitchFamily="18" charset="0"/>
                <a:ea typeface="宋体" panose="02010600030101010101" pitchFamily="2" charset="-122"/>
              </a:rPr>
              <a:t>    I will travel to Changsha and Zhangjiajie with my two friends, which is supposed to be a seven-day trip. We will set out on 10th, June. Firstly, we will go to Changsha by plane. We will stay there for two days. The main goal staying there is to enjoy the delicious food in Changsha. My friend has prepared a map of must-tries and I believe they must be good. </a:t>
            </a:r>
            <a:endParaRPr lang="en-US" altLang="zh-CN" sz="2600" b="1">
              <a:latin typeface="Times New Roman" panose="02020603050405020304" pitchFamily="18" charset="0"/>
              <a:ea typeface="宋体" panose="02010600030101010101" pitchFamily="2" charset="-122"/>
            </a:endParaRPr>
          </a:p>
          <a:p>
            <a:pPr algn="just" eaLnBrk="0" hangingPunct="0"/>
            <a:r>
              <a:rPr lang="en-US" altLang="zh-CN" sz="2600" b="1">
                <a:latin typeface="Times New Roman" panose="02020603050405020304" pitchFamily="18" charset="0"/>
                <a:ea typeface="宋体" panose="02010600030101010101" pitchFamily="2" charset="-122"/>
              </a:rPr>
              <a:t>    Then we will go to Zhangjiajie by train. It’s not so far from Changsha, taking about five hours to get there. Zhangjiajie is famous for its wonderful mountains. The sceneries there are amazing that no one should miss. In the end, we will go home by train. This is my plan for the journey. I am sure it will be a wonderful and fruitful journey.</a:t>
            </a:r>
            <a:endParaRPr lang="en-US" altLang="zh-CN" sz="2600" b="1">
              <a:latin typeface="Times New Roman" panose="02020603050405020304" pitchFamily="18" charset="0"/>
              <a:ea typeface="宋体" panose="02010600030101010101" pitchFamily="2" charset="-122"/>
            </a:endParaRPr>
          </a:p>
          <a:p>
            <a:pPr algn="just" eaLnBrk="0" hangingPunct="0"/>
            <a:r>
              <a:rPr lang="en-US" altLang="zh-CN" sz="2600" b="1">
                <a:latin typeface="Times New Roman" panose="02020603050405020304" pitchFamily="18" charset="0"/>
                <a:ea typeface="宋体" panose="02010600030101010101" pitchFamily="2" charset="-122"/>
              </a:rPr>
              <a:t>    Look forward to meeting you soon. I hope you will have fun here.  </a:t>
            </a:r>
            <a:endParaRPr lang="en-US" altLang="zh-CN" sz="2600" b="1">
              <a:latin typeface="Times New Roman" panose="02020603050405020304" pitchFamily="18" charset="0"/>
              <a:ea typeface="宋体" panose="02010600030101010101" pitchFamily="2" charset="-122"/>
            </a:endParaRPr>
          </a:p>
          <a:p>
            <a:pPr algn="r" eaLnBrk="0" hangingPunct="0"/>
            <a:r>
              <a:rPr lang="en-US" altLang="zh-CN" sz="2600" b="1">
                <a:latin typeface="Times New Roman" panose="02020603050405020304" pitchFamily="18" charset="0"/>
                <a:ea typeface="宋体" panose="02010600030101010101" pitchFamily="2" charset="-122"/>
              </a:rPr>
              <a:t>                                                            Yours sincerely,</a:t>
            </a:r>
            <a:endParaRPr lang="en-US" altLang="zh-CN" sz="2600" b="1">
              <a:latin typeface="Times New Roman" panose="02020603050405020304" pitchFamily="18" charset="0"/>
              <a:ea typeface="宋体" panose="02010600030101010101" pitchFamily="2" charset="-122"/>
            </a:endParaRPr>
          </a:p>
          <a:p>
            <a:pPr algn="r" eaLnBrk="0" hangingPunct="0"/>
            <a:r>
              <a:rPr lang="en-US" altLang="zh-CN" sz="2600" b="1">
                <a:latin typeface="Times New Roman" panose="02020603050405020304" pitchFamily="18" charset="0"/>
                <a:ea typeface="宋体" panose="02010600030101010101" pitchFamily="2" charset="-122"/>
              </a:rPr>
              <a:t>Xiao Li</a:t>
            </a:r>
            <a:endParaRPr lang="en-US" altLang="zh-CN" sz="2600" b="1">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4033" name="图片 1" title=""/>
          <p:cNvPicPr>
            <a:picLocks noChangeAspect="1"/>
          </p:cNvPicPr>
          <p:nvPr/>
        </p:nvPicPr>
        <p:blipFill>
          <a:blip r:embed="rId2"/>
          <a:stretch>
            <a:fillRect/>
          </a:stretch>
        </p:blipFill>
        <p:spPr>
          <a:xfrm>
            <a:off x="406400" y="658813"/>
            <a:ext cx="2995613" cy="608012"/>
          </a:xfrm>
          <a:prstGeom prst="rect">
            <a:avLst/>
          </a:prstGeom>
          <a:noFill/>
          <a:ln w="9525">
            <a:noFill/>
          </a:ln>
        </p:spPr>
      </p:pic>
      <p:sp>
        <p:nvSpPr>
          <p:cNvPr id="44035" name="文本框 7" title=""/>
          <p:cNvSpPr txBox="1"/>
          <p:nvPr/>
        </p:nvSpPr>
        <p:spPr>
          <a:xfrm>
            <a:off x="789305" y="732155"/>
            <a:ext cx="2538095"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buFont typeface="Arial" pitchFamily="34" charset="0"/>
            </a:pPr>
            <a:r>
              <a:rPr lang="en-US" altLang="zh-CN" sz="2400" b="1">
                <a:solidFill>
                  <a:srgbClr val="EF7509"/>
                </a:solidFill>
                <a:latin typeface="Times New Roman" panose="02020603050405020304" pitchFamily="18" charset="0"/>
                <a:ea typeface="思源黑体 CN Heavy" pitchFamily="34" charset="-122"/>
              </a:rPr>
              <a:t>Language points</a:t>
            </a:r>
            <a:endParaRPr lang="zh-CN" altLang="en-US" sz="2400" b="1">
              <a:solidFill>
                <a:srgbClr val="EF7509"/>
              </a:solidFill>
              <a:latin typeface="Times New Roman" panose="02020603050405020304" pitchFamily="18" charset="0"/>
              <a:ea typeface="思源黑体 CN Heavy" pitchFamily="34" charset="-122"/>
            </a:endParaRPr>
          </a:p>
        </p:txBody>
      </p:sp>
      <p:sp>
        <p:nvSpPr>
          <p:cNvPr id="44036" name="矩形 6" title=""/>
          <p:cNvSpPr/>
          <p:nvPr/>
        </p:nvSpPr>
        <p:spPr>
          <a:xfrm>
            <a:off x="604838" y="1574800"/>
            <a:ext cx="4594225"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0" hangingPunct="0"/>
            <a:r>
              <a:rPr lang="en-US" altLang="zh-CN" sz="2800" b="1">
                <a:latin typeface="Times New Roman" panose="02020603050405020304" pitchFamily="18" charset="0"/>
                <a:ea typeface="宋体" panose="02010600030101010101" pitchFamily="2" charset="-122"/>
              </a:rPr>
              <a:t>1. sight </a:t>
            </a:r>
            <a:r>
              <a:rPr lang="en-US" altLang="zh-CN" sz="2800" b="1" i="1">
                <a:solidFill>
                  <a:srgbClr val="FF0000"/>
                </a:solidFill>
                <a:latin typeface="Times New Roman" panose="02020603050405020304" pitchFamily="18" charset="0"/>
                <a:ea typeface="宋体" panose="02010600030101010101" pitchFamily="2" charset="-122"/>
              </a:rPr>
              <a:t>n. </a:t>
            </a:r>
            <a:r>
              <a:rPr lang="zh-CN" altLang="en-US" sz="2800" b="1">
                <a:latin typeface="Times New Roman" panose="02020603050405020304" pitchFamily="18" charset="0"/>
                <a:ea typeface="宋体" panose="02010600030101010101" pitchFamily="2" charset="-122"/>
              </a:rPr>
              <a:t>景象；视野；视力</a:t>
            </a:r>
            <a:endParaRPr lang="zh-CN" altLang="en-US" sz="2800" b="1">
              <a:latin typeface="Times New Roman" panose="02020603050405020304" pitchFamily="18" charset="0"/>
              <a:ea typeface="宋体" panose="02010600030101010101" pitchFamily="2" charset="-122"/>
            </a:endParaRPr>
          </a:p>
        </p:txBody>
      </p:sp>
      <p:sp>
        <p:nvSpPr>
          <p:cNvPr id="44037" name="Rectangle 2" title=""/>
          <p:cNvSpPr>
            <a:spLocks noGrp="1"/>
          </p:cNvSpPr>
          <p:nvPr>
            <p:ph idx="4294967295"/>
          </p:nvPr>
        </p:nvSpPr>
        <p:spPr>
          <a:xfrm>
            <a:off x="1154113" y="2097088"/>
            <a:ext cx="6638925" cy="4614862"/>
          </a:xfrm>
        </p:spPr>
        <p:txBody>
          <a:bodyPr vert="horz" wrap="square" lIns="91440" tIns="45720" rIns="91440" bIns="45720" anchor="t" anchorCtr="0">
            <a:spAutoFit/>
          </a:bodyPr>
          <a:lstStyle/>
          <a:p>
            <a:pPr marL="0" indent="719455" eaLnBrk="1" latinLnBrk="0">
              <a:lnSpc>
                <a:spcPct val="150000"/>
              </a:lnSpc>
              <a:spcBef>
                <a:spcPct val="0"/>
              </a:spcBef>
              <a:buNone/>
            </a:pPr>
            <a:r>
              <a:rPr lang="en-US" altLang="zh-CN" b="1"/>
              <a:t>catch sight of... </a:t>
            </a:r>
            <a:r>
              <a:rPr lang="zh-CN" altLang="en-US" b="1"/>
              <a:t>看见；瞥见</a:t>
            </a:r>
            <a:r>
              <a:rPr lang="en-US" altLang="zh-CN" b="1"/>
              <a:t>......</a:t>
            </a:r>
            <a:endParaRPr lang="en-US" altLang="zh-CN" b="1"/>
          </a:p>
          <a:p>
            <a:pPr marL="0" indent="719455" eaLnBrk="1" latinLnBrk="0">
              <a:lnSpc>
                <a:spcPct val="150000"/>
              </a:lnSpc>
              <a:spcBef>
                <a:spcPct val="0"/>
              </a:spcBef>
              <a:buNone/>
            </a:pPr>
            <a:r>
              <a:rPr lang="en-US" altLang="zh-CN" b="1"/>
              <a:t>lose sight of... </a:t>
            </a:r>
            <a:r>
              <a:rPr lang="zh-CN" altLang="en-US" b="1"/>
              <a:t>看不见</a:t>
            </a:r>
            <a:r>
              <a:rPr lang="en-US" altLang="zh-CN" b="1"/>
              <a:t>......</a:t>
            </a:r>
            <a:endParaRPr lang="zh-CN" altLang="en-US" b="1"/>
          </a:p>
          <a:p>
            <a:pPr marL="0" indent="719455" eaLnBrk="1" latinLnBrk="0">
              <a:lnSpc>
                <a:spcPct val="150000"/>
              </a:lnSpc>
              <a:spcBef>
                <a:spcPct val="0"/>
              </a:spcBef>
              <a:buNone/>
            </a:pPr>
            <a:r>
              <a:rPr lang="en-US" altLang="zh-CN" b="1"/>
              <a:t>come into sight </a:t>
            </a:r>
            <a:r>
              <a:rPr lang="zh-CN" altLang="en-US" b="1"/>
              <a:t>进入视野中</a:t>
            </a:r>
            <a:endParaRPr lang="zh-CN" altLang="en-US" b="1"/>
          </a:p>
          <a:p>
            <a:pPr marL="0" indent="719455" eaLnBrk="1" latinLnBrk="0">
              <a:lnSpc>
                <a:spcPct val="150000"/>
              </a:lnSpc>
              <a:spcBef>
                <a:spcPct val="0"/>
              </a:spcBef>
              <a:buNone/>
            </a:pPr>
            <a:r>
              <a:rPr lang="en-US" altLang="zh-CN" b="1"/>
              <a:t>at first sight </a:t>
            </a:r>
            <a:r>
              <a:rPr lang="zh-CN" altLang="en-US" b="1"/>
              <a:t>乍看起来；一看见</a:t>
            </a:r>
            <a:endParaRPr lang="zh-CN" altLang="en-US" b="1"/>
          </a:p>
          <a:p>
            <a:pPr marL="0" indent="719455" eaLnBrk="1" latinLnBrk="0">
              <a:lnSpc>
                <a:spcPct val="150000"/>
              </a:lnSpc>
              <a:spcBef>
                <a:spcPct val="0"/>
              </a:spcBef>
              <a:buNone/>
            </a:pPr>
            <a:r>
              <a:rPr lang="en-US" altLang="zh-CN" b="1"/>
              <a:t>at the sight of... </a:t>
            </a:r>
            <a:r>
              <a:rPr lang="zh-CN" altLang="en-US" b="1"/>
              <a:t>一看见</a:t>
            </a:r>
            <a:r>
              <a:rPr lang="en-US" altLang="zh-CN" b="1"/>
              <a:t>......</a:t>
            </a:r>
            <a:endParaRPr lang="en-US" altLang="zh-CN" b="1">
              <a:latin typeface="宋体" panose="02010600030101010101" pitchFamily="2" charset="-122"/>
            </a:endParaRPr>
          </a:p>
          <a:p>
            <a:pPr marL="0" indent="719455" eaLnBrk="1" latinLnBrk="0">
              <a:lnSpc>
                <a:spcPct val="150000"/>
              </a:lnSpc>
              <a:spcBef>
                <a:spcPct val="0"/>
              </a:spcBef>
              <a:buNone/>
            </a:pPr>
            <a:r>
              <a:rPr lang="en-US" altLang="zh-CN" b="1"/>
              <a:t>in/within sight </a:t>
            </a:r>
            <a:r>
              <a:rPr lang="zh-CN" altLang="en-US" b="1"/>
              <a:t>在视线内；看得见</a:t>
            </a:r>
            <a:endParaRPr lang="zh-CN" altLang="en-US" b="1"/>
          </a:p>
          <a:p>
            <a:pPr marL="0" indent="719455" eaLnBrk="1" latinLnBrk="0">
              <a:lnSpc>
                <a:spcPct val="150000"/>
              </a:lnSpc>
              <a:spcBef>
                <a:spcPct val="0"/>
              </a:spcBef>
              <a:buNone/>
            </a:pPr>
            <a:r>
              <a:rPr lang="en-US" altLang="zh-CN" b="1"/>
              <a:t>out of sight </a:t>
            </a:r>
            <a:r>
              <a:rPr lang="zh-CN" altLang="en-US" b="1"/>
              <a:t>看不见；在视线外</a:t>
            </a:r>
            <a:endParaRPr lang="zh-CN" altLang="en-US" b="1">
              <a:latin typeface="ZBFH" pitchFamily="18" charset="0"/>
            </a:endParaRPr>
          </a:p>
        </p:txBody>
      </p:sp>
      <p:pic>
        <p:nvPicPr>
          <p:cNvPr id="44038" name="图片 1" title=""/>
          <p:cNvPicPr>
            <a:picLocks noChangeAspect="1"/>
          </p:cNvPicPr>
          <p:nvPr>
            <p:custDataLst>
              <p:tags r:id="rId4"/>
            </p:custDataLst>
          </p:nvPr>
        </p:nvPicPr>
        <p:blipFill>
          <a:blip r:embed="rId3">
            <a:clrChange>
              <a:clrFrom>
                <a:srgbClr val="F5F5F5"/>
              </a:clrFrom>
              <a:clrTo>
                <a:srgbClr val="F5F5F5">
                  <a:alpha val="0"/>
                </a:srgbClr>
              </a:clrTo>
            </a:clrChange>
          </a:blip>
          <a:stretch>
            <a:fillRect/>
          </a:stretch>
        </p:blipFill>
        <p:spPr>
          <a:xfrm>
            <a:off x="8705850" y="1849438"/>
            <a:ext cx="2989263" cy="3536950"/>
          </a:xfrm>
          <a:prstGeom prst="rect">
            <a:avLst/>
          </a:prstGeom>
          <a:noFill/>
          <a:ln w="9525">
            <a:noFill/>
          </a:ln>
        </p:spPr>
      </p:pic>
      <p:pic>
        <p:nvPicPr>
          <p:cNvPr id="2" name="Picture 2"/>
          <p:cNvPicPr>
            <a:picLocks noChangeAspect="1"/>
          </p:cNvPicPr>
          <p:nvPr/>
        </p:nvPicPr>
        <p:blipFill>
          <a:blip r:embed="rId5"/>
          <a:stretch>
            <a:fillRect/>
          </a:stretch>
        </p:blipFill>
        <p:spPr>
          <a:xfrm flipH="1">
            <a:off x="12484100" y="11633200"/>
            <a:ext cx="0" cy="0"/>
          </a:xfrm>
          <a:prstGeom prst="rect">
            <a:avLst/>
          </a:prstGeom>
          <a:ln>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7" name="Rectangle 2" title=""/>
          <p:cNvSpPr>
            <a:spLocks noGrp="1"/>
          </p:cNvSpPr>
          <p:nvPr>
            <p:ph idx="4294967295"/>
          </p:nvPr>
        </p:nvSpPr>
        <p:spPr>
          <a:xfrm>
            <a:off x="1146175" y="1535113"/>
            <a:ext cx="9899650" cy="3970337"/>
          </a:xfrm>
        </p:spPr>
        <p:txBody>
          <a:bodyPr vert="horz" wrap="square" lIns="91440" tIns="45720" rIns="91440" bIns="45720" anchor="t" anchorCtr="0">
            <a:spAutoFit/>
          </a:bodyPr>
          <a:lstStyle/>
          <a:p>
            <a:pPr marL="0" indent="0" eaLnBrk="1" latinLnBrk="0">
              <a:lnSpc>
                <a:spcPct val="150000"/>
              </a:lnSpc>
              <a:spcBef>
                <a:spcPct val="0"/>
              </a:spcBef>
              <a:buNone/>
            </a:pPr>
            <a:r>
              <a:rPr lang="en-US" altLang="zh-CN" b="1"/>
              <a:t>I am going to show you the</a:t>
            </a:r>
            <a:r>
              <a:rPr lang="en-US" altLang="zh-CN" b="1">
                <a:solidFill>
                  <a:srgbClr val="FF0000"/>
                </a:solidFill>
              </a:rPr>
              <a:t> sights</a:t>
            </a:r>
            <a:r>
              <a:rPr lang="en-US" altLang="zh-CN" b="1"/>
              <a:t> of our wonderful city.</a:t>
            </a:r>
            <a:endParaRPr lang="en-US" altLang="zh-CN" b="1"/>
          </a:p>
          <a:p>
            <a:pPr marL="0" indent="0" eaLnBrk="1" latinLnBrk="0">
              <a:lnSpc>
                <a:spcPct val="150000"/>
              </a:lnSpc>
              <a:spcBef>
                <a:spcPct val="0"/>
              </a:spcBef>
              <a:buNone/>
            </a:pPr>
            <a:r>
              <a:rPr lang="en-US" altLang="zh-CN" b="1"/>
              <a:t>A bicycle came into </a:t>
            </a:r>
            <a:r>
              <a:rPr lang="en-US" altLang="zh-CN" b="1">
                <a:solidFill>
                  <a:srgbClr val="FF0000"/>
                </a:solidFill>
              </a:rPr>
              <a:t>sight</a:t>
            </a:r>
            <a:r>
              <a:rPr lang="en-US" altLang="zh-CN" b="1"/>
              <a:t> on the main road.</a:t>
            </a:r>
            <a:endParaRPr lang="en-US" altLang="zh-CN" b="1"/>
          </a:p>
          <a:p>
            <a:pPr marL="0" indent="0" eaLnBrk="1" latinLnBrk="0">
              <a:lnSpc>
                <a:spcPct val="150000"/>
              </a:lnSpc>
              <a:spcBef>
                <a:spcPct val="0"/>
              </a:spcBef>
              <a:buNone/>
            </a:pPr>
            <a:r>
              <a:rPr lang="en-US" altLang="zh-CN" b="1"/>
              <a:t>She never lets her daughter out of her</a:t>
            </a:r>
            <a:r>
              <a:rPr lang="en-US" altLang="zh-CN" b="1">
                <a:solidFill>
                  <a:srgbClr val="FF0000"/>
                </a:solidFill>
              </a:rPr>
              <a:t> sight</a:t>
            </a:r>
            <a:r>
              <a:rPr lang="en-US" altLang="zh-CN" b="1"/>
              <a:t>.</a:t>
            </a:r>
            <a:endParaRPr lang="en-US" altLang="zh-CN" b="1"/>
          </a:p>
          <a:p>
            <a:pPr marL="0" indent="0" eaLnBrk="1" latinLnBrk="0">
              <a:lnSpc>
                <a:spcPct val="150000"/>
              </a:lnSpc>
              <a:spcBef>
                <a:spcPct val="0"/>
              </a:spcBef>
              <a:buNone/>
            </a:pPr>
            <a:r>
              <a:rPr lang="en-US" altLang="zh-CN" b="1"/>
              <a:t>The baby cried at the </a:t>
            </a:r>
            <a:r>
              <a:rPr lang="en-US" altLang="zh-CN" b="1">
                <a:solidFill>
                  <a:srgbClr val="FF0000"/>
                </a:solidFill>
              </a:rPr>
              <a:t>sight</a:t>
            </a:r>
            <a:r>
              <a:rPr lang="en-US" altLang="zh-CN" b="1"/>
              <a:t> of his mother. </a:t>
            </a:r>
            <a:endParaRPr lang="en-US" altLang="zh-CN" b="1"/>
          </a:p>
          <a:p>
            <a:pPr marL="0" indent="0" eaLnBrk="1" latinLnBrk="0">
              <a:lnSpc>
                <a:spcPct val="150000"/>
              </a:lnSpc>
              <a:spcBef>
                <a:spcPct val="0"/>
              </a:spcBef>
              <a:buNone/>
            </a:pPr>
            <a:r>
              <a:rPr lang="en-US" altLang="zh-CN" b="1"/>
              <a:t>When I was walking in the street, I caught </a:t>
            </a:r>
            <a:r>
              <a:rPr lang="en-US" altLang="zh-CN" b="1">
                <a:solidFill>
                  <a:srgbClr val="FF0000"/>
                </a:solidFill>
              </a:rPr>
              <a:t>sight </a:t>
            </a:r>
            <a:r>
              <a:rPr lang="en-US" altLang="zh-CN" b="1"/>
              <a:t>of my boss.</a:t>
            </a:r>
            <a:endParaRPr lang="en-US" altLang="zh-CN" b="1"/>
          </a:p>
          <a:p>
            <a:pPr marL="0" indent="0" eaLnBrk="1" latinLnBrk="0">
              <a:lnSpc>
                <a:spcPct val="150000"/>
              </a:lnSpc>
              <a:spcBef>
                <a:spcPct val="0"/>
              </a:spcBef>
              <a:buNone/>
            </a:pPr>
            <a:r>
              <a:rPr lang="en-US" altLang="zh-CN" b="1"/>
              <a:t>After we walked for a long time, a village was in </a:t>
            </a:r>
            <a:r>
              <a:rPr lang="en-US" altLang="zh-CN" b="1">
                <a:solidFill>
                  <a:srgbClr val="FF0000"/>
                </a:solidFill>
              </a:rPr>
              <a:t>sight</a:t>
            </a:r>
            <a:r>
              <a:rPr lang="en-US" altLang="zh-CN" b="1"/>
              <a:t> finally. </a:t>
            </a:r>
            <a:endParaRPr lang="en-US" altLang="zh-CN" b="1"/>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1" name="Rectangle 2" title=""/>
          <p:cNvSpPr>
            <a:spLocks noGrp="1"/>
          </p:cNvSpPr>
          <p:nvPr>
            <p:ph idx="4294967295"/>
          </p:nvPr>
        </p:nvSpPr>
        <p:spPr>
          <a:xfrm>
            <a:off x="509588" y="1284288"/>
            <a:ext cx="11737975" cy="4616450"/>
          </a:xfrm>
        </p:spPr>
        <p:txBody>
          <a:bodyPr vert="horz" wrap="square" lIns="91440" tIns="45720" rIns="91440" bIns="45720" anchor="t" anchorCtr="0">
            <a:spAutoFit/>
          </a:bodyPr>
          <a:lstStyle/>
          <a:p>
            <a:pPr marL="0" indent="0" eaLnBrk="1" latinLnBrk="0">
              <a:lnSpc>
                <a:spcPct val="150000"/>
              </a:lnSpc>
              <a:spcBef>
                <a:spcPct val="0"/>
              </a:spcBef>
              <a:buNone/>
            </a:pPr>
            <a:r>
              <a:rPr lang="zh-CN" altLang="en-US" b="1"/>
              <a:t>单句语法填空</a:t>
            </a:r>
            <a:endParaRPr lang="zh-CN" altLang="en-US" b="1"/>
          </a:p>
          <a:p>
            <a:pPr marL="0" indent="0" eaLnBrk="1" latinLnBrk="0">
              <a:lnSpc>
                <a:spcPct val="150000"/>
              </a:lnSpc>
              <a:spcBef>
                <a:spcPct val="0"/>
              </a:spcBef>
              <a:buNone/>
            </a:pPr>
            <a:r>
              <a:rPr lang="zh-CN" altLang="en-US" b="1"/>
              <a:t>①</a:t>
            </a:r>
            <a:r>
              <a:rPr lang="en-US" altLang="zh-CN" b="1"/>
              <a:t>The children thrilled with joy at _______ sight of the Christmas tree.</a:t>
            </a:r>
            <a:endParaRPr lang="en-US" altLang="zh-CN" b="1"/>
          </a:p>
          <a:p>
            <a:pPr marL="0" indent="0" eaLnBrk="1" latinLnBrk="0">
              <a:lnSpc>
                <a:spcPct val="150000"/>
              </a:lnSpc>
              <a:spcBef>
                <a:spcPct val="0"/>
              </a:spcBef>
              <a:buNone/>
            </a:pPr>
            <a:r>
              <a:rPr lang="en-US" altLang="zh-CN" b="1"/>
              <a:t>②The mountain town came ________ sight as we turned the last corner.</a:t>
            </a:r>
            <a:endParaRPr lang="en-US" altLang="zh-CN" b="1"/>
          </a:p>
          <a:p>
            <a:pPr marL="0" indent="0" eaLnBrk="1" latinLnBrk="0">
              <a:lnSpc>
                <a:spcPct val="150000"/>
              </a:lnSpc>
              <a:spcBef>
                <a:spcPct val="0"/>
              </a:spcBef>
              <a:buNone/>
            </a:pPr>
            <a:r>
              <a:rPr lang="en-US" altLang="zh-CN" b="1"/>
              <a:t>③Tom caught sight ______ a bus slowing down before the stop.</a:t>
            </a:r>
            <a:endParaRPr lang="en-US" altLang="zh-CN" b="1"/>
          </a:p>
          <a:p>
            <a:pPr marL="0" indent="0" eaLnBrk="1" latinLnBrk="0">
              <a:lnSpc>
                <a:spcPct val="150000"/>
              </a:lnSpc>
              <a:spcBef>
                <a:spcPct val="0"/>
              </a:spcBef>
              <a:buNone/>
            </a:pPr>
            <a:r>
              <a:rPr lang="zh-CN" altLang="en-US" b="1"/>
              <a:t>完成句子</a:t>
            </a:r>
            <a:endParaRPr lang="zh-CN" altLang="en-US" b="1"/>
          </a:p>
          <a:p>
            <a:pPr marL="0" indent="0" eaLnBrk="1" latinLnBrk="0">
              <a:lnSpc>
                <a:spcPct val="150000"/>
              </a:lnSpc>
              <a:spcBef>
                <a:spcPct val="0"/>
              </a:spcBef>
              <a:buNone/>
            </a:pPr>
            <a:r>
              <a:rPr lang="zh-CN" altLang="en-US" b="1"/>
              <a:t>④</a:t>
            </a:r>
            <a:r>
              <a:rPr lang="en-US" altLang="zh-CN" b="1"/>
              <a:t>What a good girl she is! People will like her _____________.</a:t>
            </a:r>
            <a:endParaRPr lang="en-US" altLang="zh-CN" b="1"/>
          </a:p>
          <a:p>
            <a:pPr marL="0" indent="0" eaLnBrk="1" latinLnBrk="0">
              <a:lnSpc>
                <a:spcPct val="150000"/>
              </a:lnSpc>
              <a:spcBef>
                <a:spcPct val="0"/>
              </a:spcBef>
              <a:buNone/>
            </a:pPr>
            <a:r>
              <a:rPr lang="zh-CN" altLang="en-US" b="1"/>
              <a:t>她是一个多么好的女孩啊</a:t>
            </a:r>
            <a:r>
              <a:rPr lang="en-US" altLang="zh-CN" b="1"/>
              <a:t>! </a:t>
            </a:r>
            <a:r>
              <a:rPr lang="zh-CN" altLang="en-US" b="1"/>
              <a:t>人们一见到她就会喜欢上她。</a:t>
            </a:r>
            <a:endParaRPr lang="zh-CN" altLang="en-US" b="1">
              <a:ea typeface="黑体" panose="02010609060101010101" charset="-122"/>
            </a:endParaRPr>
          </a:p>
        </p:txBody>
      </p:sp>
      <p:sp>
        <p:nvSpPr>
          <p:cNvPr id="907267" name="Rectangle 3" title=""/>
          <p:cNvSpPr/>
          <p:nvPr/>
        </p:nvSpPr>
        <p:spPr>
          <a:xfrm>
            <a:off x="6188075" y="2097088"/>
            <a:ext cx="1014413" cy="522287"/>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the</a:t>
            </a:r>
            <a:r>
              <a:rPr lang="zh-CN" altLang="en-US" sz="2800" b="1">
                <a:solidFill>
                  <a:srgbClr val="FF0000"/>
                </a:solidFill>
                <a:latin typeface="Times New Roman" panose="02020603050405020304" pitchFamily="18" charset="0"/>
                <a:ea typeface="宋体" panose="02010600030101010101" pitchFamily="2" charset="-122"/>
              </a:rPr>
              <a:t>　</a:t>
            </a:r>
            <a:endParaRPr lang="zh-CN" altLang="en-US" sz="2800" b="1">
              <a:solidFill>
                <a:srgbClr val="FF0000"/>
              </a:solidFill>
              <a:latin typeface="Times New Roman" panose="02020603050405020304" pitchFamily="18" charset="0"/>
              <a:ea typeface="宋体" panose="02010600030101010101" pitchFamily="2" charset="-122"/>
            </a:endParaRPr>
          </a:p>
        </p:txBody>
      </p:sp>
      <p:sp>
        <p:nvSpPr>
          <p:cNvPr id="907269" name="Rectangle 5" title=""/>
          <p:cNvSpPr/>
          <p:nvPr/>
        </p:nvSpPr>
        <p:spPr>
          <a:xfrm>
            <a:off x="5202238" y="2746375"/>
            <a:ext cx="1133475" cy="522288"/>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into</a:t>
            </a:r>
            <a:r>
              <a:rPr lang="zh-CN" altLang="en-US" sz="2800" b="1">
                <a:solidFill>
                  <a:srgbClr val="FF0000"/>
                </a:solidFill>
                <a:latin typeface="Times New Roman" panose="02020603050405020304" pitchFamily="18" charset="0"/>
                <a:ea typeface="宋体" panose="02010600030101010101" pitchFamily="2" charset="-122"/>
              </a:rPr>
              <a:t>　</a:t>
            </a:r>
            <a:endParaRPr lang="zh-CN" altLang="en-US" sz="2800" b="1">
              <a:solidFill>
                <a:srgbClr val="FF0000"/>
              </a:solidFill>
              <a:latin typeface="Times New Roman" panose="02020603050405020304" pitchFamily="18" charset="0"/>
              <a:ea typeface="宋体" panose="02010600030101010101" pitchFamily="2" charset="-122"/>
            </a:endParaRPr>
          </a:p>
        </p:txBody>
      </p:sp>
      <p:sp>
        <p:nvSpPr>
          <p:cNvPr id="907270" name="Rectangle 6" title=""/>
          <p:cNvSpPr/>
          <p:nvPr/>
        </p:nvSpPr>
        <p:spPr>
          <a:xfrm>
            <a:off x="3938588" y="3355975"/>
            <a:ext cx="836612" cy="593725"/>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of</a:t>
            </a:r>
            <a:r>
              <a:rPr lang="zh-CN" altLang="en-US" sz="2800" b="1">
                <a:solidFill>
                  <a:srgbClr val="FF0000"/>
                </a:solidFill>
                <a:latin typeface="Times New Roman" panose="02020603050405020304" pitchFamily="18" charset="0"/>
                <a:ea typeface="宋体" panose="02010600030101010101" pitchFamily="2" charset="-122"/>
              </a:rPr>
              <a:t>　</a:t>
            </a:r>
            <a:endParaRPr lang="zh-CN" altLang="en-US" sz="2800" b="1">
              <a:solidFill>
                <a:srgbClr val="FF0000"/>
              </a:solidFill>
              <a:latin typeface="Times New Roman" panose="02020603050405020304" pitchFamily="18" charset="0"/>
              <a:ea typeface="宋体" panose="02010600030101010101" pitchFamily="2" charset="-122"/>
            </a:endParaRPr>
          </a:p>
        </p:txBody>
      </p:sp>
      <p:sp>
        <p:nvSpPr>
          <p:cNvPr id="907271" name="Rectangle 7" title=""/>
          <p:cNvSpPr/>
          <p:nvPr/>
        </p:nvSpPr>
        <p:spPr>
          <a:xfrm>
            <a:off x="7723188" y="4657725"/>
            <a:ext cx="2376487" cy="52070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at first sight</a:t>
            </a:r>
            <a:r>
              <a:rPr lang="zh-CN" altLang="en-US" sz="2800" b="1">
                <a:solidFill>
                  <a:srgbClr val="FF0000"/>
                </a:solidFill>
                <a:latin typeface="Times New Roman" panose="02020603050405020304" pitchFamily="18" charset="0"/>
                <a:ea typeface="宋体" panose="02010600030101010101" pitchFamily="2" charset="-122"/>
              </a:rPr>
              <a:t>　</a:t>
            </a:r>
            <a:endParaRPr lang="zh-CN" altLang="en-US" sz="2800" b="1">
              <a:solidFill>
                <a:srgbClr val="FF0000"/>
              </a:solidFill>
              <a:latin typeface="Times New Roman" panose="02020603050405020304" pitchFamily="18" charset="0"/>
              <a:ea typeface="宋体" panose="02010600030101010101" pitchFamily="2" charset="-122"/>
            </a:endParaRPr>
          </a:p>
        </p:txBody>
      </p:sp>
      <p:pic>
        <p:nvPicPr>
          <p:cNvPr id="46086" name="Picture 5" title=""/>
          <p:cNvPicPr>
            <a:picLocks noChangeAspect="1"/>
          </p:cNvPicPr>
          <p:nvPr>
            <p:custDataLst>
              <p:tags r:id="rId3"/>
            </p:custDataLst>
          </p:nvPr>
        </p:nvPicPr>
        <p:blipFill>
          <a:blip r:embed="rId2"/>
          <a:stretch>
            <a:fillRect/>
          </a:stretch>
        </p:blipFill>
        <p:spPr>
          <a:xfrm>
            <a:off x="10418763" y="3967163"/>
            <a:ext cx="1773237" cy="26543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07267"/>
                                        </p:tgtEl>
                                        <p:attrNameLst>
                                          <p:attrName>style.visibility</p:attrName>
                                        </p:attrNameLst>
                                      </p:cBhvr>
                                      <p:to>
                                        <p:strVal val="visible"/>
                                      </p:to>
                                    </p:set>
                                    <p:animEffect transition="in" filter="blinds(horizontal)">
                                      <p:cBhvr>
                                        <p:cTn id="7" dur="500"/>
                                        <p:tgtEl>
                                          <p:spTgt spid="90726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07269"/>
                                        </p:tgtEl>
                                        <p:attrNameLst>
                                          <p:attrName>style.visibility</p:attrName>
                                        </p:attrNameLst>
                                      </p:cBhvr>
                                      <p:to>
                                        <p:strVal val="visible"/>
                                      </p:to>
                                    </p:set>
                                    <p:animEffect transition="in" filter="blinds(horizontal)">
                                      <p:cBhvr>
                                        <p:cTn id="12" dur="500"/>
                                        <p:tgtEl>
                                          <p:spTgt spid="90726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07270"/>
                                        </p:tgtEl>
                                        <p:attrNameLst>
                                          <p:attrName>style.visibility</p:attrName>
                                        </p:attrNameLst>
                                      </p:cBhvr>
                                      <p:to>
                                        <p:strVal val="visible"/>
                                      </p:to>
                                    </p:set>
                                    <p:animEffect transition="in" filter="blinds(horizontal)">
                                      <p:cBhvr>
                                        <p:cTn id="17" dur="500"/>
                                        <p:tgtEl>
                                          <p:spTgt spid="90727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907271"/>
                                        </p:tgtEl>
                                        <p:attrNameLst>
                                          <p:attrName>style.visibility</p:attrName>
                                        </p:attrNameLst>
                                      </p:cBhvr>
                                      <p:to>
                                        <p:strVal val="visible"/>
                                      </p:to>
                                    </p:set>
                                    <p:animEffect transition="in" filter="blinds(horizontal)">
                                      <p:cBhvr>
                                        <p:cTn id="22" dur="500"/>
                                        <p:tgtEl>
                                          <p:spTgt spid="9072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7267" grpId="0"/>
      <p:bldP spid="907269" grpId="0"/>
      <p:bldP spid="907270" grpId="0"/>
      <p:bldP spid="90727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5" name="矩形 6" title=""/>
          <p:cNvSpPr/>
          <p:nvPr/>
        </p:nvSpPr>
        <p:spPr>
          <a:xfrm>
            <a:off x="649288" y="1666875"/>
            <a:ext cx="4784725" cy="69373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defTabSz="914400" hangingPunct="0">
              <a:lnSpc>
                <a:spcPct val="140000"/>
              </a:lnSpc>
              <a:buClr>
                <a:schemeClr val="accent1"/>
              </a:buClr>
              <a:buFont typeface="Wingdings" panose="05000000000000000000" pitchFamily="2" charset="2"/>
              <a:tabLst>
                <a:tab pos="5292725"/>
                <a:tab pos="9688830"/>
              </a:tabLst>
            </a:pPr>
            <a:r>
              <a:rPr lang="en-US" altLang="zh-CN" sz="2800" b="1">
                <a:solidFill>
                  <a:srgbClr val="000000"/>
                </a:solidFill>
                <a:latin typeface="Times New Roman" panose="02020603050405020304" pitchFamily="18" charset="0"/>
                <a:ea typeface="宋体" panose="02010600030101010101" pitchFamily="2" charset="-122"/>
              </a:rPr>
              <a:t>2. look forward to </a:t>
            </a:r>
            <a:r>
              <a:rPr lang="zh-CN" altLang="en-US" sz="2800" b="1">
                <a:solidFill>
                  <a:srgbClr val="000000"/>
                </a:solidFill>
                <a:latin typeface="Times New Roman" panose="02020603050405020304" pitchFamily="18" charset="0"/>
                <a:ea typeface="宋体" panose="02010600030101010101" pitchFamily="2" charset="-122"/>
              </a:rPr>
              <a:t>盼望；期待</a:t>
            </a:r>
            <a:endParaRPr lang="zh-CN" altLang="en-US" sz="2800" b="1">
              <a:latin typeface="Times New Roman" panose="02020603050405020304" pitchFamily="18" charset="0"/>
              <a:ea typeface="宋体" panose="02010600030101010101" pitchFamily="2" charset="-122"/>
            </a:endParaRPr>
          </a:p>
        </p:txBody>
      </p:sp>
      <p:sp>
        <p:nvSpPr>
          <p:cNvPr id="47106" name="Rectangle 2" title=""/>
          <p:cNvSpPr>
            <a:spLocks noGrp="1"/>
          </p:cNvSpPr>
          <p:nvPr>
            <p:ph idx="4294967295"/>
          </p:nvPr>
        </p:nvSpPr>
        <p:spPr>
          <a:xfrm>
            <a:off x="1117600" y="3071813"/>
            <a:ext cx="10280650" cy="2030412"/>
          </a:xfrm>
        </p:spPr>
        <p:txBody>
          <a:bodyPr vert="horz" wrap="square" lIns="91440" tIns="45720" rIns="91440" bIns="45720" anchor="t" anchorCtr="0">
            <a:spAutoFit/>
          </a:bodyPr>
          <a:lstStyle/>
          <a:p>
            <a:pPr marL="0" indent="0" eaLnBrk="1" latinLnBrk="0">
              <a:lnSpc>
                <a:spcPct val="150000"/>
              </a:lnSpc>
              <a:spcBef>
                <a:spcPct val="0"/>
              </a:spcBef>
              <a:buNone/>
            </a:pPr>
            <a:r>
              <a:rPr lang="en-US" altLang="zh-CN" b="1"/>
              <a:t>Well, we shall look forward to </a:t>
            </a:r>
            <a:r>
              <a:rPr lang="en-US" altLang="zh-CN" b="1">
                <a:solidFill>
                  <a:srgbClr val="FF0000"/>
                </a:solidFill>
              </a:rPr>
              <a:t>seeing</a:t>
            </a:r>
            <a:r>
              <a:rPr lang="en-US" altLang="zh-CN" b="1"/>
              <a:t> him tomorrow.</a:t>
            </a:r>
            <a:endParaRPr lang="en-US" altLang="zh-CN" b="1"/>
          </a:p>
          <a:p>
            <a:pPr marL="0" indent="0" eaLnBrk="1" latinLnBrk="0">
              <a:lnSpc>
                <a:spcPct val="150000"/>
              </a:lnSpc>
              <a:spcBef>
                <a:spcPct val="0"/>
              </a:spcBef>
              <a:buNone/>
            </a:pPr>
            <a:r>
              <a:rPr lang="en-US" altLang="zh-CN" b="1"/>
              <a:t>I look forward to </a:t>
            </a:r>
            <a:r>
              <a:rPr lang="en-US" altLang="zh-CN" b="1">
                <a:solidFill>
                  <a:srgbClr val="FF0000"/>
                </a:solidFill>
              </a:rPr>
              <a:t>hearing</a:t>
            </a:r>
            <a:r>
              <a:rPr lang="en-US" altLang="zh-CN" b="1"/>
              <a:t> from you in the near future.</a:t>
            </a:r>
            <a:endParaRPr lang="en-US" altLang="zh-CN" b="1"/>
          </a:p>
          <a:p>
            <a:pPr marL="0" indent="0" eaLnBrk="1" latinLnBrk="0">
              <a:lnSpc>
                <a:spcPct val="150000"/>
              </a:lnSpc>
              <a:spcBef>
                <a:spcPct val="0"/>
              </a:spcBef>
              <a:buNone/>
            </a:pPr>
            <a:r>
              <a:rPr lang="en-US" altLang="zh-CN" b="1"/>
              <a:t>He has been looking forward to </a:t>
            </a:r>
            <a:r>
              <a:rPr lang="en-US" altLang="zh-CN" b="1">
                <a:solidFill>
                  <a:srgbClr val="FF0000"/>
                </a:solidFill>
              </a:rPr>
              <a:t>going </a:t>
            </a:r>
            <a:r>
              <a:rPr lang="en-US" altLang="zh-CN" b="1"/>
              <a:t>to England for a long time.</a:t>
            </a:r>
            <a:endParaRPr lang="zh-CN" altLang="en-US" b="1">
              <a:latin typeface="ZBFH" pitchFamily="18" charset="0"/>
            </a:endParaRPr>
          </a:p>
        </p:txBody>
      </p:sp>
      <p:pic>
        <p:nvPicPr>
          <p:cNvPr id="47107" name="图片 1" title=""/>
          <p:cNvPicPr>
            <a:picLocks noChangeAspect="1"/>
          </p:cNvPicPr>
          <p:nvPr/>
        </p:nvPicPr>
        <p:blipFill>
          <a:blip r:embed="rId2"/>
          <a:stretch>
            <a:fillRect/>
          </a:stretch>
        </p:blipFill>
        <p:spPr>
          <a:xfrm>
            <a:off x="9159875" y="1193800"/>
            <a:ext cx="2647950" cy="2463800"/>
          </a:xfrm>
          <a:prstGeom prst="rect">
            <a:avLst/>
          </a:prstGeom>
          <a:noFill/>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29" name="Rectangle 2" title=""/>
          <p:cNvSpPr>
            <a:spLocks noGrp="1"/>
          </p:cNvSpPr>
          <p:nvPr>
            <p:ph idx="4294967295"/>
          </p:nvPr>
        </p:nvSpPr>
        <p:spPr>
          <a:xfrm>
            <a:off x="1876425" y="474663"/>
            <a:ext cx="6710363" cy="5908675"/>
          </a:xfrm>
        </p:spPr>
        <p:txBody>
          <a:bodyPr vert="horz" wrap="square" lIns="91440" tIns="45720" rIns="91440" bIns="45720" anchor="t" anchorCtr="0">
            <a:spAutoFit/>
          </a:bodyPr>
          <a:lstStyle/>
          <a:p>
            <a:pPr marL="0" indent="0" eaLnBrk="1" latinLnBrk="0">
              <a:lnSpc>
                <a:spcPct val="150000"/>
              </a:lnSpc>
              <a:spcBef>
                <a:spcPct val="0"/>
              </a:spcBef>
              <a:buNone/>
            </a:pPr>
            <a:r>
              <a:rPr lang="en-US" altLang="zh-CN" b="1"/>
              <a:t>pay attention to </a:t>
            </a:r>
            <a:r>
              <a:rPr lang="zh-CN" altLang="en-US" b="1"/>
              <a:t>注意</a:t>
            </a:r>
            <a:endParaRPr lang="zh-CN" altLang="en-US" b="1"/>
          </a:p>
          <a:p>
            <a:pPr marL="0" indent="0" eaLnBrk="1" latinLnBrk="0">
              <a:lnSpc>
                <a:spcPct val="150000"/>
              </a:lnSpc>
              <a:spcBef>
                <a:spcPct val="0"/>
              </a:spcBef>
              <a:buNone/>
            </a:pPr>
            <a:r>
              <a:rPr lang="en-US" altLang="zh-CN" b="1"/>
              <a:t>devote...to... </a:t>
            </a:r>
            <a:r>
              <a:rPr lang="zh-CN" altLang="en-US" b="1"/>
              <a:t>致力于</a:t>
            </a:r>
            <a:r>
              <a:rPr lang="en-US" altLang="zh-CN" b="1"/>
              <a:t>......</a:t>
            </a:r>
            <a:endParaRPr lang="en-US" altLang="zh-CN" b="1"/>
          </a:p>
          <a:p>
            <a:pPr marL="0" indent="0" eaLnBrk="1" latinLnBrk="0">
              <a:lnSpc>
                <a:spcPct val="150000"/>
              </a:lnSpc>
              <a:spcBef>
                <a:spcPct val="0"/>
              </a:spcBef>
              <a:buNone/>
            </a:pPr>
            <a:r>
              <a:rPr lang="en-US" altLang="zh-CN" b="1"/>
              <a:t>prefer...to... </a:t>
            </a:r>
            <a:r>
              <a:rPr lang="zh-CN" altLang="en-US" b="1"/>
              <a:t>比起</a:t>
            </a:r>
            <a:r>
              <a:rPr lang="en-US" altLang="zh-CN" b="1"/>
              <a:t>......</a:t>
            </a:r>
            <a:r>
              <a:rPr lang="zh-CN" altLang="en-US" b="1"/>
              <a:t>更喜欢</a:t>
            </a:r>
            <a:r>
              <a:rPr lang="en-US" altLang="zh-CN" b="1"/>
              <a:t>......</a:t>
            </a:r>
            <a:endParaRPr lang="en-US" altLang="zh-CN" b="1"/>
          </a:p>
          <a:p>
            <a:pPr marL="0" indent="0" eaLnBrk="1" latinLnBrk="0">
              <a:lnSpc>
                <a:spcPct val="150000"/>
              </a:lnSpc>
              <a:spcBef>
                <a:spcPct val="0"/>
              </a:spcBef>
              <a:buNone/>
            </a:pPr>
            <a:r>
              <a:rPr lang="en-US" altLang="zh-CN" b="1"/>
              <a:t>stick to </a:t>
            </a:r>
            <a:r>
              <a:rPr lang="zh-CN" altLang="en-US" b="1"/>
              <a:t>坚持</a:t>
            </a:r>
            <a:endParaRPr lang="zh-CN" altLang="en-US" b="1"/>
          </a:p>
          <a:p>
            <a:pPr marL="0" indent="0" eaLnBrk="1" latinLnBrk="0">
              <a:lnSpc>
                <a:spcPct val="150000"/>
              </a:lnSpc>
              <a:spcBef>
                <a:spcPct val="0"/>
              </a:spcBef>
              <a:buNone/>
            </a:pPr>
            <a:r>
              <a:rPr lang="en-US" altLang="zh-CN" b="1"/>
              <a:t>get down to </a:t>
            </a:r>
            <a:r>
              <a:rPr lang="zh-CN" altLang="en-US" b="1"/>
              <a:t>开始干某事</a:t>
            </a:r>
            <a:endParaRPr lang="zh-CN" altLang="en-US" b="1"/>
          </a:p>
          <a:p>
            <a:pPr marL="0" indent="0" eaLnBrk="1" latinLnBrk="0">
              <a:lnSpc>
                <a:spcPct val="150000"/>
              </a:lnSpc>
              <a:spcBef>
                <a:spcPct val="0"/>
              </a:spcBef>
              <a:buNone/>
            </a:pPr>
            <a:r>
              <a:rPr lang="en-US" altLang="zh-CN" b="1"/>
              <a:t>be/become/get used to... </a:t>
            </a:r>
            <a:r>
              <a:rPr lang="zh-CN" altLang="en-US" b="1"/>
              <a:t>习惯于</a:t>
            </a:r>
            <a:r>
              <a:rPr lang="en-US" altLang="zh-CN" b="1"/>
              <a:t>......</a:t>
            </a:r>
            <a:endParaRPr lang="en-US" altLang="zh-CN" b="1"/>
          </a:p>
          <a:p>
            <a:pPr marL="0" indent="0" eaLnBrk="1" latinLnBrk="0">
              <a:lnSpc>
                <a:spcPct val="150000"/>
              </a:lnSpc>
              <a:spcBef>
                <a:spcPct val="0"/>
              </a:spcBef>
              <a:buNone/>
            </a:pPr>
            <a:r>
              <a:rPr lang="en-US" altLang="zh-CN" b="1"/>
              <a:t>lead to </a:t>
            </a:r>
            <a:r>
              <a:rPr lang="zh-CN" altLang="en-US" b="1"/>
              <a:t>通向；导致</a:t>
            </a:r>
            <a:endParaRPr lang="zh-CN" altLang="en-US" b="1"/>
          </a:p>
          <a:p>
            <a:pPr marL="0" indent="0" eaLnBrk="1" latinLnBrk="0">
              <a:lnSpc>
                <a:spcPct val="150000"/>
              </a:lnSpc>
              <a:spcBef>
                <a:spcPct val="0"/>
              </a:spcBef>
              <a:buNone/>
            </a:pPr>
            <a:r>
              <a:rPr lang="en-US" altLang="zh-CN" b="1"/>
              <a:t>object to </a:t>
            </a:r>
            <a:r>
              <a:rPr lang="zh-CN" altLang="en-US" b="1"/>
              <a:t>反对</a:t>
            </a:r>
            <a:endParaRPr lang="zh-CN" altLang="en-US" b="1"/>
          </a:p>
          <a:p>
            <a:pPr marL="0" indent="0" eaLnBrk="1" latinLnBrk="0">
              <a:lnSpc>
                <a:spcPct val="150000"/>
              </a:lnSpc>
              <a:spcBef>
                <a:spcPct val="0"/>
              </a:spcBef>
              <a:buNone/>
            </a:pPr>
            <a:r>
              <a:rPr lang="en-US" altLang="zh-CN" b="1"/>
              <a:t>contribute to... </a:t>
            </a:r>
            <a:r>
              <a:rPr lang="zh-CN" altLang="en-US" b="1"/>
              <a:t>为</a:t>
            </a:r>
            <a:r>
              <a:rPr lang="en-US" altLang="zh-CN" b="1"/>
              <a:t>......</a:t>
            </a:r>
            <a:r>
              <a:rPr lang="zh-CN" altLang="en-US" b="1"/>
              <a:t>做贡献</a:t>
            </a:r>
            <a:endParaRPr lang="zh-CN" altLang="en-US" b="1">
              <a:ea typeface="黑体" panose="02010609060101010101"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3" name="Rectangle 2" title=""/>
          <p:cNvSpPr>
            <a:spLocks noGrp="1"/>
          </p:cNvSpPr>
          <p:nvPr>
            <p:ph idx="4294967295"/>
          </p:nvPr>
        </p:nvSpPr>
        <p:spPr>
          <a:xfrm>
            <a:off x="153988" y="2208213"/>
            <a:ext cx="12038012" cy="2676525"/>
          </a:xfrm>
        </p:spPr>
        <p:txBody>
          <a:bodyPr vert="horz" wrap="square" lIns="91440" tIns="45720" rIns="91440" bIns="45720" anchor="t" anchorCtr="0">
            <a:spAutoFit/>
          </a:bodyPr>
          <a:lstStyle/>
          <a:p>
            <a:pPr marL="0" indent="0" eaLnBrk="1" latinLnBrk="0">
              <a:lnSpc>
                <a:spcPct val="150000"/>
              </a:lnSpc>
              <a:spcBef>
                <a:spcPct val="0"/>
              </a:spcBef>
              <a:buNone/>
            </a:pPr>
            <a:r>
              <a:rPr lang="zh-CN" altLang="en-US" b="1"/>
              <a:t>单句语法填空</a:t>
            </a:r>
            <a:endParaRPr lang="zh-CN" altLang="en-US" b="1"/>
          </a:p>
          <a:p>
            <a:pPr marL="0" indent="0" eaLnBrk="1" latinLnBrk="0">
              <a:lnSpc>
                <a:spcPct val="150000"/>
              </a:lnSpc>
              <a:spcBef>
                <a:spcPct val="0"/>
              </a:spcBef>
              <a:buNone/>
            </a:pPr>
            <a:r>
              <a:rPr lang="zh-CN" altLang="en-US" b="1"/>
              <a:t>①</a:t>
            </a:r>
            <a:r>
              <a:rPr lang="en-US" altLang="zh-CN" b="1"/>
              <a:t>I am looking forward ______ your earliest reply.</a:t>
            </a:r>
            <a:endParaRPr lang="en-US" altLang="zh-CN" b="1"/>
          </a:p>
          <a:p>
            <a:pPr marL="0" indent="0" eaLnBrk="1" latinLnBrk="0">
              <a:lnSpc>
                <a:spcPct val="150000"/>
              </a:lnSpc>
              <a:spcBef>
                <a:spcPct val="0"/>
              </a:spcBef>
              <a:buNone/>
            </a:pPr>
            <a:r>
              <a:rPr lang="en-US" altLang="zh-CN" b="1"/>
              <a:t>②I was looking forward to __________ (have) five days off from duty.</a:t>
            </a:r>
            <a:endParaRPr lang="en-US" altLang="zh-CN" b="1"/>
          </a:p>
          <a:p>
            <a:pPr marL="0" indent="0" eaLnBrk="1" latinLnBrk="0">
              <a:lnSpc>
                <a:spcPct val="150000"/>
              </a:lnSpc>
              <a:spcBef>
                <a:spcPct val="0"/>
              </a:spcBef>
              <a:buNone/>
            </a:pPr>
            <a:r>
              <a:rPr lang="en-US" altLang="zh-CN" b="1"/>
              <a:t>③Two years later, the moment I had been looking forward to _____ (come)</a:t>
            </a:r>
            <a:r>
              <a:rPr lang="zh-CN" altLang="en-US" b="1"/>
              <a:t>．</a:t>
            </a:r>
            <a:endParaRPr lang="zh-CN" altLang="en-US" b="1">
              <a:ea typeface="黑体" panose="02010609060101010101" charset="-122"/>
            </a:endParaRPr>
          </a:p>
        </p:txBody>
      </p:sp>
      <p:sp>
        <p:nvSpPr>
          <p:cNvPr id="957443" name="Rectangle 3" title=""/>
          <p:cNvSpPr/>
          <p:nvPr/>
        </p:nvSpPr>
        <p:spPr>
          <a:xfrm>
            <a:off x="4179888" y="3009900"/>
            <a:ext cx="836612" cy="522288"/>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to</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957445" name="Rectangle 5" title=""/>
          <p:cNvSpPr/>
          <p:nvPr/>
        </p:nvSpPr>
        <p:spPr>
          <a:xfrm>
            <a:off x="4724400" y="3648075"/>
            <a:ext cx="1568450" cy="522288"/>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having</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957446" name="Rectangle 6" title=""/>
          <p:cNvSpPr/>
          <p:nvPr/>
        </p:nvSpPr>
        <p:spPr>
          <a:xfrm>
            <a:off x="9575800" y="4270375"/>
            <a:ext cx="1330325" cy="522288"/>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came</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57443"/>
                                        </p:tgtEl>
                                        <p:attrNameLst>
                                          <p:attrName>style.visibility</p:attrName>
                                        </p:attrNameLst>
                                      </p:cBhvr>
                                      <p:to>
                                        <p:strVal val="visible"/>
                                      </p:to>
                                    </p:set>
                                    <p:animEffect transition="in" filter="blinds(horizontal)">
                                      <p:cBhvr>
                                        <p:cTn id="7" dur="500"/>
                                        <p:tgtEl>
                                          <p:spTgt spid="95744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57445"/>
                                        </p:tgtEl>
                                        <p:attrNameLst>
                                          <p:attrName>style.visibility</p:attrName>
                                        </p:attrNameLst>
                                      </p:cBhvr>
                                      <p:to>
                                        <p:strVal val="visible"/>
                                      </p:to>
                                    </p:set>
                                    <p:animEffect transition="in" filter="blinds(horizontal)">
                                      <p:cBhvr>
                                        <p:cTn id="12" dur="500"/>
                                        <p:tgtEl>
                                          <p:spTgt spid="95744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57446"/>
                                        </p:tgtEl>
                                        <p:attrNameLst>
                                          <p:attrName>style.visibility</p:attrName>
                                        </p:attrNameLst>
                                      </p:cBhvr>
                                      <p:to>
                                        <p:strVal val="visible"/>
                                      </p:to>
                                    </p:set>
                                    <p:animEffect transition="in" filter="blinds(horizontal)">
                                      <p:cBhvr>
                                        <p:cTn id="17" dur="500"/>
                                        <p:tgtEl>
                                          <p:spTgt spid="9574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7443" grpId="0"/>
      <p:bldP spid="957445" grpId="0"/>
      <p:bldP spid="957446"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7" name="矩形 6" title=""/>
          <p:cNvSpPr/>
          <p:nvPr/>
        </p:nvSpPr>
        <p:spPr>
          <a:xfrm>
            <a:off x="515938" y="1585913"/>
            <a:ext cx="8577262" cy="69373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defTabSz="914400" hangingPunct="0">
              <a:lnSpc>
                <a:spcPct val="140000"/>
              </a:lnSpc>
              <a:buClr>
                <a:schemeClr val="accent1"/>
              </a:buClr>
              <a:buFont typeface="Wingdings" panose="05000000000000000000" pitchFamily="2" charset="2"/>
              <a:tabLst>
                <a:tab pos="5292725"/>
                <a:tab pos="9688830"/>
              </a:tabLst>
            </a:pPr>
            <a:r>
              <a:rPr lang="en-US" altLang="zh-CN" sz="2800" b="1">
                <a:solidFill>
                  <a:srgbClr val="000000"/>
                </a:solidFill>
                <a:latin typeface="Times New Roman" panose="02020603050405020304" pitchFamily="18" charset="0"/>
                <a:ea typeface="宋体" panose="02010600030101010101" pitchFamily="2" charset="-122"/>
              </a:rPr>
              <a:t>3. be known as </a:t>
            </a:r>
            <a:r>
              <a:rPr lang="zh-CN" altLang="en-US" sz="2800" b="1">
                <a:solidFill>
                  <a:srgbClr val="000000"/>
                </a:solidFill>
                <a:latin typeface="Times New Roman" panose="02020603050405020304" pitchFamily="18" charset="0"/>
                <a:ea typeface="宋体" panose="02010600030101010101" pitchFamily="2" charset="-122"/>
              </a:rPr>
              <a:t>作为</a:t>
            </a:r>
            <a:r>
              <a:rPr lang="en-US" altLang="zh-CN" sz="2800" b="1">
                <a:solidFill>
                  <a:srgbClr val="000000"/>
                </a:solidFill>
                <a:latin typeface="Times New Roman" panose="02020603050405020304" pitchFamily="18" charset="0"/>
                <a:ea typeface="宋体" panose="02010600030101010101" pitchFamily="2" charset="-122"/>
              </a:rPr>
              <a:t>……</a:t>
            </a:r>
            <a:r>
              <a:rPr lang="zh-CN" altLang="en-US" sz="2800" b="1">
                <a:solidFill>
                  <a:srgbClr val="000000"/>
                </a:solidFill>
                <a:latin typeface="Times New Roman" panose="02020603050405020304" pitchFamily="18" charset="0"/>
                <a:ea typeface="宋体" panose="02010600030101010101" pitchFamily="2" charset="-122"/>
              </a:rPr>
              <a:t>而闻名；被称之为；被公认为</a:t>
            </a:r>
            <a:endParaRPr lang="zh-CN" altLang="en-US" sz="2800" b="1">
              <a:latin typeface="Times New Roman" panose="02020603050405020304" pitchFamily="18" charset="0"/>
              <a:ea typeface="宋体" panose="02010600030101010101" pitchFamily="2" charset="-122"/>
            </a:endParaRPr>
          </a:p>
        </p:txBody>
      </p:sp>
      <p:sp>
        <p:nvSpPr>
          <p:cNvPr id="50178" name="Rectangle 2" title=""/>
          <p:cNvSpPr>
            <a:spLocks noGrp="1"/>
          </p:cNvSpPr>
          <p:nvPr>
            <p:ph idx="4294967295"/>
          </p:nvPr>
        </p:nvSpPr>
        <p:spPr>
          <a:xfrm>
            <a:off x="266700" y="3154363"/>
            <a:ext cx="11520488" cy="3322637"/>
          </a:xfrm>
        </p:spPr>
        <p:txBody>
          <a:bodyPr vert="horz" wrap="square" lIns="91440" tIns="45720" rIns="91440" bIns="45720" anchor="t" anchorCtr="0">
            <a:spAutoFit/>
          </a:bodyPr>
          <a:lstStyle/>
          <a:p>
            <a:pPr marL="0" indent="457200" eaLnBrk="1" latinLnBrk="0">
              <a:lnSpc>
                <a:spcPct val="150000"/>
              </a:lnSpc>
              <a:spcBef>
                <a:spcPct val="0"/>
              </a:spcBef>
              <a:buNone/>
            </a:pPr>
            <a:r>
              <a:rPr lang="en-US" altLang="zh-CN" b="1"/>
              <a:t>Liu Huan is known </a:t>
            </a:r>
            <a:r>
              <a:rPr lang="en-US" altLang="zh-CN" b="1">
                <a:solidFill>
                  <a:srgbClr val="FF0000"/>
                </a:solidFill>
              </a:rPr>
              <a:t>as</a:t>
            </a:r>
            <a:r>
              <a:rPr lang="en-US" altLang="zh-CN" b="1"/>
              <a:t> a singer.</a:t>
            </a:r>
            <a:endParaRPr lang="en-US" altLang="zh-CN" b="1"/>
          </a:p>
          <a:p>
            <a:pPr marL="0" indent="457200" eaLnBrk="1" latinLnBrk="0">
              <a:lnSpc>
                <a:spcPct val="150000"/>
              </a:lnSpc>
              <a:spcBef>
                <a:spcPct val="0"/>
              </a:spcBef>
              <a:buNone/>
            </a:pPr>
            <a:r>
              <a:rPr lang="en-US" altLang="zh-CN" b="1"/>
              <a:t>We’re sure you’ll be well-known as an artist.</a:t>
            </a:r>
            <a:endParaRPr lang="en-US" altLang="zh-CN" b="1"/>
          </a:p>
          <a:p>
            <a:pPr marL="0" indent="457200" eaLnBrk="1" latinLnBrk="0">
              <a:lnSpc>
                <a:spcPct val="150000"/>
              </a:lnSpc>
              <a:spcBef>
                <a:spcPct val="0"/>
              </a:spcBef>
              <a:buNone/>
            </a:pPr>
            <a:r>
              <a:rPr lang="en-US" altLang="zh-CN" b="1"/>
              <a:t>The Great Wall is known </a:t>
            </a:r>
            <a:r>
              <a:rPr lang="en-US" altLang="zh-CN" b="1">
                <a:solidFill>
                  <a:srgbClr val="FF0000"/>
                </a:solidFill>
              </a:rPr>
              <a:t>for</a:t>
            </a:r>
            <a:r>
              <a:rPr lang="en-US" altLang="zh-CN" b="1"/>
              <a:t> its long history and its magnificence.</a:t>
            </a:r>
            <a:endParaRPr lang="en-US" altLang="zh-CN" b="1"/>
          </a:p>
          <a:p>
            <a:pPr marL="0" indent="457200" eaLnBrk="1" latinLnBrk="0">
              <a:lnSpc>
                <a:spcPct val="150000"/>
              </a:lnSpc>
              <a:spcBef>
                <a:spcPct val="0"/>
              </a:spcBef>
              <a:buNone/>
            </a:pPr>
            <a:r>
              <a:rPr lang="en-US" altLang="zh-CN" b="1"/>
              <a:t>It is known to us that China is a country with the largest population in the world.</a:t>
            </a:r>
            <a:endParaRPr lang="zh-CN" altLang="en-US" b="1"/>
          </a:p>
        </p:txBody>
      </p:sp>
      <p:sp>
        <p:nvSpPr>
          <p:cNvPr id="2" name="文本框 1" title=""/>
          <p:cNvSpPr txBox="1"/>
          <p:nvPr/>
        </p:nvSpPr>
        <p:spPr>
          <a:xfrm>
            <a:off x="6013450" y="2279650"/>
            <a:ext cx="5719763" cy="1641475"/>
          </a:xfrm>
          <a:prstGeom prst="rect">
            <a:avLst/>
          </a:prstGeom>
          <a:solidFill>
            <a:schemeClr val="accent6">
              <a:lumMod val="40000"/>
              <a:lumOff val="60000"/>
            </a:schemeClr>
          </a:solid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pPr>
            <a:r>
              <a:rPr lang="en-US" altLang="zh-CN" sz="2800" b="1" noProof="1">
                <a:latin typeface="Times New Roman" panose="02020603050405020304" pitchFamily="18" charset="0"/>
                <a:ea typeface="宋体" panose="02010600030101010101" pitchFamily="2" charset="-122"/>
                <a:cs typeface="Times New Roman" panose="02020603050405020304" pitchFamily="18" charset="0"/>
              </a:rPr>
              <a:t>It is known to us that...</a:t>
            </a:r>
            <a:endParaRPr lang="en-US" altLang="zh-CN" sz="2800" b="1" noProof="1">
              <a:latin typeface="Times New Roman" panose="02020603050405020304" pitchFamily="18" charset="0"/>
              <a:cs typeface="Times New Roman" panose="02020603050405020304" pitchFamily="18" charset="0"/>
            </a:endParaRPr>
          </a:p>
          <a:p>
            <a:pPr>
              <a:lnSpc>
                <a:spcPct val="120000"/>
              </a:lnSpc>
            </a:pPr>
            <a:r>
              <a:rPr lang="en-US" altLang="zh-CN" sz="2800" b="1" noProof="1">
                <a:latin typeface="Times New Roman" panose="02020603050405020304" pitchFamily="18" charset="0"/>
                <a:ea typeface="宋体" panose="02010600030101010101" pitchFamily="2" charset="-122"/>
                <a:cs typeface="Times New Roman" panose="02020603050405020304" pitchFamily="18" charset="0"/>
              </a:rPr>
              <a:t>What is known to us is that...</a:t>
            </a:r>
            <a:endParaRPr lang="en-US" altLang="zh-CN" sz="2800" b="1" noProof="1">
              <a:latin typeface="Times New Roman" panose="02020603050405020304" pitchFamily="18" charset="0"/>
              <a:cs typeface="Times New Roman" panose="02020603050405020304" pitchFamily="18" charset="0"/>
            </a:endParaRPr>
          </a:p>
          <a:p>
            <a:pPr>
              <a:lnSpc>
                <a:spcPct val="120000"/>
              </a:lnSpc>
            </a:pPr>
            <a:r>
              <a:rPr lang="en-US" altLang="zh-CN" sz="2800" b="1" noProof="1">
                <a:latin typeface="Times New Roman" panose="02020603050405020304" pitchFamily="18" charset="0"/>
                <a:ea typeface="宋体" panose="02010600030101010101" pitchFamily="2" charset="-122"/>
                <a:cs typeface="Times New Roman" panose="02020603050405020304" pitchFamily="18" charset="0"/>
              </a:rPr>
              <a:t>As is known to us,              </a:t>
            </a:r>
            <a:r>
              <a:rPr lang="zh-CN" altLang="en-US" sz="2800" b="1" noProof="1">
                <a:latin typeface="Times New Roman" panose="02020603050405020304" pitchFamily="18" charset="0"/>
                <a:ea typeface="宋体" panose="02010600030101010101" pitchFamily="2" charset="-122"/>
                <a:cs typeface="Times New Roman" panose="02020603050405020304" pitchFamily="18" charset="0"/>
              </a:rPr>
              <a:t>众所周知</a:t>
            </a:r>
            <a:endParaRPr lang="zh-CN" altLang="en-US" sz="2800" b="1" noProof="1">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5" name="Rectangle 2" title=""/>
          <p:cNvSpPr>
            <a:spLocks noGrp="1"/>
          </p:cNvSpPr>
          <p:nvPr>
            <p:ph idx="4294967295"/>
          </p:nvPr>
        </p:nvSpPr>
        <p:spPr>
          <a:xfrm>
            <a:off x="261938" y="474663"/>
            <a:ext cx="11520487" cy="5908675"/>
          </a:xfrm>
        </p:spPr>
        <p:txBody>
          <a:bodyPr vert="horz" wrap="square" lIns="91440" tIns="45720" rIns="91440" bIns="45720" anchor="t" anchorCtr="0">
            <a:spAutoFit/>
          </a:bodyPr>
          <a:lstStyle/>
          <a:p>
            <a:pPr marL="0" indent="457200" eaLnBrk="1" latinLnBrk="0">
              <a:lnSpc>
                <a:spcPct val="150000"/>
              </a:lnSpc>
              <a:spcBef>
                <a:spcPct val="0"/>
              </a:spcBef>
              <a:buNone/>
            </a:pPr>
            <a:r>
              <a:rPr lang="en-US" altLang="zh-CN" b="1"/>
              <a:t>(1)</a:t>
            </a:r>
            <a:r>
              <a:rPr lang="en-US" altLang="zh-CN" b="1">
                <a:solidFill>
                  <a:srgbClr val="FF0000"/>
                </a:solidFill>
              </a:rPr>
              <a:t>be known as</a:t>
            </a:r>
            <a:r>
              <a:rPr lang="zh-CN" altLang="en-US" b="1"/>
              <a:t>，其后的名词表示一个人的身份、职业等。</a:t>
            </a:r>
            <a:endParaRPr lang="zh-CN" altLang="en-US" b="1"/>
          </a:p>
          <a:p>
            <a:pPr marL="0" indent="457200" eaLnBrk="1" latinLnBrk="0">
              <a:lnSpc>
                <a:spcPct val="150000"/>
              </a:lnSpc>
              <a:spcBef>
                <a:spcPct val="0"/>
              </a:spcBef>
              <a:buNone/>
            </a:pPr>
            <a:r>
              <a:rPr lang="en-US" altLang="zh-CN" b="1"/>
              <a:t>(2)</a:t>
            </a:r>
            <a:r>
              <a:rPr lang="en-US" altLang="zh-CN" b="1">
                <a:solidFill>
                  <a:srgbClr val="FF0000"/>
                </a:solidFill>
              </a:rPr>
              <a:t>be known for</a:t>
            </a:r>
            <a:r>
              <a:rPr lang="en-US" altLang="zh-CN" b="1"/>
              <a:t> </a:t>
            </a:r>
            <a:r>
              <a:rPr lang="zh-CN" altLang="en-US" b="1"/>
              <a:t>意为</a:t>
            </a:r>
            <a:r>
              <a:rPr lang="zh-CN" altLang="en-US" b="1">
                <a:latin typeface="宋体" panose="02010600030101010101" pitchFamily="2" charset="-122"/>
              </a:rPr>
              <a:t>“</a:t>
            </a:r>
            <a:r>
              <a:rPr lang="zh-CN" altLang="en-US" b="1"/>
              <a:t>因</a:t>
            </a:r>
            <a:r>
              <a:rPr lang="en-US" altLang="zh-CN" b="1"/>
              <a:t>......</a:t>
            </a:r>
            <a:r>
              <a:rPr lang="zh-CN" altLang="en-US" b="1"/>
              <a:t>而著名</a:t>
            </a:r>
            <a:r>
              <a:rPr lang="zh-CN" altLang="en-US" b="1">
                <a:latin typeface="宋体" panose="02010600030101010101" pitchFamily="2" charset="-122"/>
              </a:rPr>
              <a:t>”</a:t>
            </a:r>
            <a:r>
              <a:rPr lang="zh-CN" altLang="en-US" b="1"/>
              <a:t>，其后所接内容表示某人或物的特点、特长等。</a:t>
            </a:r>
            <a:endParaRPr lang="zh-CN" altLang="en-US" b="1"/>
          </a:p>
          <a:p>
            <a:pPr marL="0" indent="457200" eaLnBrk="1" latinLnBrk="0">
              <a:lnSpc>
                <a:spcPct val="150000"/>
              </a:lnSpc>
              <a:spcBef>
                <a:spcPct val="0"/>
              </a:spcBef>
              <a:buNone/>
            </a:pPr>
            <a:r>
              <a:rPr lang="en-US" altLang="zh-CN" b="1"/>
              <a:t>Guilin is known for her beautiful mountains and rivers.</a:t>
            </a:r>
            <a:endParaRPr lang="en-US" altLang="zh-CN" b="1"/>
          </a:p>
          <a:p>
            <a:pPr marL="0" indent="457200" eaLnBrk="1" latinLnBrk="0">
              <a:lnSpc>
                <a:spcPct val="150000"/>
              </a:lnSpc>
              <a:spcBef>
                <a:spcPct val="0"/>
              </a:spcBef>
              <a:buNone/>
            </a:pPr>
            <a:r>
              <a:rPr lang="en-US" altLang="zh-CN" b="1"/>
              <a:t>(3)</a:t>
            </a:r>
            <a:r>
              <a:rPr lang="en-US" altLang="zh-CN" b="1">
                <a:solidFill>
                  <a:srgbClr val="FF0000"/>
                </a:solidFill>
              </a:rPr>
              <a:t>be known to </a:t>
            </a:r>
            <a:r>
              <a:rPr lang="en-US" altLang="zh-CN" b="1">
                <a:latin typeface="宋体" panose="02010600030101010101" pitchFamily="2" charset="-122"/>
              </a:rPr>
              <a:t>“</a:t>
            </a:r>
            <a:r>
              <a:rPr lang="zh-CN" altLang="en-US" b="1"/>
              <a:t>为</a:t>
            </a:r>
            <a:r>
              <a:rPr lang="en-US" altLang="zh-CN" b="1"/>
              <a:t>......</a:t>
            </a:r>
            <a:r>
              <a:rPr lang="zh-CN" altLang="en-US" b="1"/>
              <a:t>所了解</a:t>
            </a:r>
            <a:r>
              <a:rPr lang="en-US" altLang="zh-CN" b="1"/>
              <a:t>/</a:t>
            </a:r>
            <a:r>
              <a:rPr lang="zh-CN" altLang="en-US" b="1"/>
              <a:t>知道</a:t>
            </a:r>
            <a:r>
              <a:rPr lang="zh-CN" altLang="en-US" b="1">
                <a:latin typeface="宋体" panose="02010600030101010101" pitchFamily="2" charset="-122"/>
              </a:rPr>
              <a:t>”</a:t>
            </a:r>
            <a:r>
              <a:rPr lang="zh-CN" altLang="en-US" b="1"/>
              <a:t>，其后接表示人的词语；</a:t>
            </a:r>
            <a:r>
              <a:rPr lang="zh-CN" altLang="en-US" b="1">
                <a:latin typeface="宋体" panose="02010600030101010101" pitchFamily="2" charset="-122"/>
              </a:rPr>
              <a:t>“</a:t>
            </a:r>
            <a:r>
              <a:rPr lang="en-US" altLang="zh-CN" b="1"/>
              <a:t>(</a:t>
            </a:r>
            <a:r>
              <a:rPr lang="zh-CN" altLang="en-US" b="1"/>
              <a:t>人们都</a:t>
            </a:r>
            <a:r>
              <a:rPr lang="en-US" altLang="zh-CN" b="1"/>
              <a:t>)</a:t>
            </a:r>
            <a:r>
              <a:rPr lang="zh-CN" altLang="en-US" b="1"/>
              <a:t>知道</a:t>
            </a:r>
            <a:r>
              <a:rPr lang="zh-CN" altLang="en-US" b="1">
                <a:latin typeface="宋体" panose="02010600030101010101" pitchFamily="2" charset="-122"/>
              </a:rPr>
              <a:t>”</a:t>
            </a:r>
            <a:r>
              <a:rPr lang="zh-CN" altLang="en-US" b="1"/>
              <a:t>，其后接动词原形。</a:t>
            </a:r>
            <a:endParaRPr lang="zh-CN" altLang="en-US" b="1"/>
          </a:p>
          <a:p>
            <a:pPr marL="0" indent="457200" eaLnBrk="1" latinLnBrk="0">
              <a:lnSpc>
                <a:spcPct val="150000"/>
              </a:lnSpc>
              <a:spcBef>
                <a:spcPct val="0"/>
              </a:spcBef>
              <a:buNone/>
            </a:pPr>
            <a:r>
              <a:rPr lang="en-US" altLang="zh-CN" b="1"/>
              <a:t>He is known to all in our village.</a:t>
            </a:r>
            <a:endParaRPr lang="en-US" altLang="zh-CN" b="1"/>
          </a:p>
          <a:p>
            <a:pPr marL="0" indent="457200" eaLnBrk="1" latinLnBrk="0">
              <a:lnSpc>
                <a:spcPct val="150000"/>
              </a:lnSpc>
              <a:spcBef>
                <a:spcPct val="0"/>
              </a:spcBef>
              <a:buNone/>
            </a:pPr>
            <a:r>
              <a:rPr lang="en-US" altLang="zh-CN" b="1"/>
              <a:t>He was known to have invented many things.</a:t>
            </a:r>
            <a:endParaRPr lang="en-US" altLang="zh-CN" b="1"/>
          </a:p>
          <a:p>
            <a:pPr marL="0" indent="457200" eaLnBrk="1" latinLnBrk="0">
              <a:lnSpc>
                <a:spcPct val="150000"/>
              </a:lnSpc>
              <a:spcBef>
                <a:spcPct val="0"/>
              </a:spcBef>
              <a:buNone/>
            </a:pPr>
            <a:r>
              <a:rPr lang="en-US" altLang="zh-CN" b="1"/>
              <a:t>= It was known that he had invented many things.</a:t>
            </a:r>
            <a:endParaRPr lang="zh-CN" altLang="en-US" b="1"/>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49" name="Rectangle 2" title=""/>
          <p:cNvSpPr>
            <a:spLocks noGrp="1"/>
          </p:cNvSpPr>
          <p:nvPr>
            <p:ph idx="4294967295"/>
          </p:nvPr>
        </p:nvSpPr>
        <p:spPr>
          <a:xfrm>
            <a:off x="261938" y="561975"/>
            <a:ext cx="11866562" cy="5908675"/>
          </a:xfrm>
        </p:spPr>
        <p:txBody>
          <a:bodyPr vert="horz" wrap="square" lIns="91440" tIns="45720" rIns="91440" bIns="45720" anchor="t" anchorCtr="0">
            <a:spAutoFit/>
          </a:bodyPr>
          <a:lstStyle/>
          <a:p>
            <a:pPr marL="0" indent="0" eaLnBrk="1" latinLnBrk="0">
              <a:lnSpc>
                <a:spcPct val="150000"/>
              </a:lnSpc>
              <a:spcBef>
                <a:spcPct val="0"/>
              </a:spcBef>
              <a:buNone/>
            </a:pPr>
            <a:r>
              <a:rPr lang="zh-CN" altLang="en-US" b="1"/>
              <a:t>单句语法填空</a:t>
            </a:r>
            <a:endParaRPr lang="zh-CN" altLang="en-US" b="1"/>
          </a:p>
          <a:p>
            <a:pPr marL="0" indent="0" eaLnBrk="1" latinLnBrk="0">
              <a:lnSpc>
                <a:spcPct val="150000"/>
              </a:lnSpc>
              <a:spcBef>
                <a:spcPct val="0"/>
              </a:spcBef>
              <a:buNone/>
            </a:pPr>
            <a:r>
              <a:rPr lang="zh-CN" altLang="en-US" b="1"/>
              <a:t>①</a:t>
            </a:r>
            <a:r>
              <a:rPr lang="en-US" altLang="zh-CN" b="1"/>
              <a:t>Lu Xun is known ______ “the Gorky in China”.</a:t>
            </a:r>
            <a:endParaRPr lang="zh-CN" altLang="en-US" b="1"/>
          </a:p>
          <a:p>
            <a:pPr marL="0" indent="0" eaLnBrk="1" latinLnBrk="0">
              <a:lnSpc>
                <a:spcPct val="150000"/>
              </a:lnSpc>
              <a:spcBef>
                <a:spcPct val="0"/>
              </a:spcBef>
              <a:buNone/>
            </a:pPr>
            <a:r>
              <a:rPr lang="zh-CN" altLang="en-US" b="1"/>
              <a:t>②</a:t>
            </a:r>
            <a:r>
              <a:rPr lang="en-US" altLang="zh-CN" b="1"/>
              <a:t>New York is famous _______ its high buildings.</a:t>
            </a:r>
            <a:endParaRPr lang="en-US" altLang="zh-CN" b="1"/>
          </a:p>
          <a:p>
            <a:pPr marL="0" indent="0" eaLnBrk="1" latinLnBrk="0">
              <a:lnSpc>
                <a:spcPct val="150000"/>
              </a:lnSpc>
              <a:spcBef>
                <a:spcPct val="0"/>
              </a:spcBef>
              <a:buNone/>
            </a:pPr>
            <a:r>
              <a:rPr lang="zh-CN" altLang="en-US" b="1"/>
              <a:t>③</a:t>
            </a:r>
            <a:r>
              <a:rPr lang="en-US" altLang="zh-CN" b="1"/>
              <a:t>The name of Mark Twain is known _______ most Chinese readers.</a:t>
            </a:r>
            <a:endParaRPr lang="zh-CN" altLang="en-US" b="1"/>
          </a:p>
          <a:p>
            <a:pPr marL="0" indent="0" eaLnBrk="1" latinLnBrk="0">
              <a:lnSpc>
                <a:spcPct val="150000"/>
              </a:lnSpc>
              <a:spcBef>
                <a:spcPct val="0"/>
              </a:spcBef>
              <a:buNone/>
            </a:pPr>
            <a:r>
              <a:rPr lang="zh-CN" altLang="en-US" b="1"/>
              <a:t>完成句子</a:t>
            </a:r>
            <a:endParaRPr lang="zh-CN" altLang="en-US" b="1"/>
          </a:p>
          <a:p>
            <a:pPr marL="0" indent="0" eaLnBrk="1" latinLnBrk="0">
              <a:lnSpc>
                <a:spcPct val="150000"/>
              </a:lnSpc>
              <a:spcBef>
                <a:spcPct val="0"/>
              </a:spcBef>
              <a:buNone/>
            </a:pPr>
            <a:r>
              <a:rPr lang="en-US" altLang="zh-CN" b="1"/>
              <a:t>④The pretty girl is known ____ the public ____ a little film star _____ her </a:t>
            </a:r>
            <a:endParaRPr lang="en-US" altLang="zh-CN" b="1"/>
          </a:p>
          <a:p>
            <a:pPr marL="0" indent="0" eaLnBrk="1" latinLnBrk="0">
              <a:lnSpc>
                <a:spcPct val="150000"/>
              </a:lnSpc>
              <a:spcBef>
                <a:spcPct val="0"/>
              </a:spcBef>
              <a:buNone/>
            </a:pPr>
            <a:r>
              <a:rPr lang="en-US" altLang="zh-CN" b="1"/>
              <a:t>    excellent performance in a film.</a:t>
            </a:r>
            <a:endParaRPr lang="en-US" altLang="zh-CN" b="1"/>
          </a:p>
          <a:p>
            <a:pPr marL="0" indent="0" eaLnBrk="1" latinLnBrk="0">
              <a:lnSpc>
                <a:spcPct val="150000"/>
              </a:lnSpc>
              <a:spcBef>
                <a:spcPct val="0"/>
              </a:spcBef>
              <a:buNone/>
            </a:pPr>
            <a:r>
              <a:rPr lang="zh-CN" altLang="en-US" b="1"/>
              <a:t>这个美丽的女孩作为一个小电影明星，因她在一部电影中的出色表演而为公众所知道。</a:t>
            </a:r>
            <a:endParaRPr lang="zh-CN" altLang="en-US" b="1"/>
          </a:p>
        </p:txBody>
      </p:sp>
      <p:sp>
        <p:nvSpPr>
          <p:cNvPr id="964611" name="Rectangle 3" title=""/>
          <p:cNvSpPr/>
          <p:nvPr/>
        </p:nvSpPr>
        <p:spPr>
          <a:xfrm>
            <a:off x="3659188" y="1350963"/>
            <a:ext cx="855662" cy="522287"/>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as</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964613" name="Rectangle 5" title=""/>
          <p:cNvSpPr/>
          <p:nvPr/>
        </p:nvSpPr>
        <p:spPr>
          <a:xfrm>
            <a:off x="4092575" y="2008188"/>
            <a:ext cx="993775" cy="522287"/>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for</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964614" name="Rectangle 6" title=""/>
          <p:cNvSpPr/>
          <p:nvPr/>
        </p:nvSpPr>
        <p:spPr>
          <a:xfrm>
            <a:off x="4449763" y="3930650"/>
            <a:ext cx="762000" cy="522288"/>
          </a:xfrm>
          <a:prstGeom prst="rect">
            <a:avLst/>
          </a:prstGeom>
          <a:noFill/>
          <a:ln w="9525">
            <a:noFill/>
          </a:ln>
        </p:spPr>
        <p:txBody>
          <a:bodyPr wrap="squar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to</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964615" name="Rectangle 7" title=""/>
          <p:cNvSpPr/>
          <p:nvPr/>
        </p:nvSpPr>
        <p:spPr>
          <a:xfrm>
            <a:off x="6970713" y="3930650"/>
            <a:ext cx="855662" cy="522288"/>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as</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964616" name="Rectangle 8" title=""/>
          <p:cNvSpPr/>
          <p:nvPr/>
        </p:nvSpPr>
        <p:spPr>
          <a:xfrm>
            <a:off x="10167938" y="3930650"/>
            <a:ext cx="995362" cy="522288"/>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for</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
        <p:nvSpPr>
          <p:cNvPr id="2" name="Rectangle 6" title=""/>
          <p:cNvSpPr/>
          <p:nvPr/>
        </p:nvSpPr>
        <p:spPr>
          <a:xfrm>
            <a:off x="6462713" y="2684463"/>
            <a:ext cx="836612" cy="522287"/>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0" hangingPunct="0"/>
            <a:r>
              <a:rPr lang="en-US" altLang="zh-CN" sz="2800" b="1">
                <a:solidFill>
                  <a:srgbClr val="FF0000"/>
                </a:solidFill>
                <a:latin typeface="Times New Roman" panose="02020603050405020304" pitchFamily="18" charset="0"/>
                <a:ea typeface="宋体" panose="02010600030101010101" pitchFamily="2" charset="-122"/>
              </a:rPr>
              <a:t>to</a:t>
            </a:r>
            <a:r>
              <a:rPr lang="zh-CN" altLang="en-US" sz="2800" b="1">
                <a:latin typeface="Times New Roman" panose="02020603050405020304" pitchFamily="18" charset="0"/>
                <a:ea typeface="宋体" panose="02010600030101010101" pitchFamily="2" charset="-122"/>
              </a:rPr>
              <a:t>　</a:t>
            </a:r>
            <a:endParaRPr lang="zh-CN" altLang="en-US" sz="2800" b="1">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64611"/>
                                        </p:tgtEl>
                                        <p:attrNameLst>
                                          <p:attrName>style.visibility</p:attrName>
                                        </p:attrNameLst>
                                      </p:cBhvr>
                                      <p:to>
                                        <p:strVal val="visible"/>
                                      </p:to>
                                    </p:set>
                                    <p:animEffect transition="in" filter="blinds(horizontal)">
                                      <p:cBhvr>
                                        <p:cTn id="7" dur="500"/>
                                        <p:tgtEl>
                                          <p:spTgt spid="9646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64613"/>
                                        </p:tgtEl>
                                        <p:attrNameLst>
                                          <p:attrName>style.visibility</p:attrName>
                                        </p:attrNameLst>
                                      </p:cBhvr>
                                      <p:to>
                                        <p:strVal val="visible"/>
                                      </p:to>
                                    </p:set>
                                    <p:animEffect transition="in" filter="blinds(horizontal)">
                                      <p:cBhvr>
                                        <p:cTn id="12" dur="500"/>
                                        <p:tgtEl>
                                          <p:spTgt spid="96461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linds(horizontal)">
                                      <p:cBhvr>
                                        <p:cTn id="17" dur="500"/>
                                        <p:tgtEl>
                                          <p:spTgt spid="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964614"/>
                                        </p:tgtEl>
                                        <p:attrNameLst>
                                          <p:attrName>style.visibility</p:attrName>
                                        </p:attrNameLst>
                                      </p:cBhvr>
                                      <p:to>
                                        <p:strVal val="visible"/>
                                      </p:to>
                                    </p:set>
                                    <p:animEffect transition="in" filter="blinds(horizontal)">
                                      <p:cBhvr>
                                        <p:cTn id="22" dur="500"/>
                                        <p:tgtEl>
                                          <p:spTgt spid="964614"/>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964615"/>
                                        </p:tgtEl>
                                        <p:attrNameLst>
                                          <p:attrName>style.visibility</p:attrName>
                                        </p:attrNameLst>
                                      </p:cBhvr>
                                      <p:to>
                                        <p:strVal val="visible"/>
                                      </p:to>
                                    </p:set>
                                    <p:animEffect transition="in" filter="blinds(horizontal)">
                                      <p:cBhvr>
                                        <p:cTn id="27" dur="500"/>
                                        <p:tgtEl>
                                          <p:spTgt spid="96461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964616"/>
                                        </p:tgtEl>
                                        <p:attrNameLst>
                                          <p:attrName>style.visibility</p:attrName>
                                        </p:attrNameLst>
                                      </p:cBhvr>
                                      <p:to>
                                        <p:strVal val="visible"/>
                                      </p:to>
                                    </p:set>
                                    <p:animEffect transition="in" filter="blinds(horizontal)">
                                      <p:cBhvr>
                                        <p:cTn id="32" dur="500"/>
                                        <p:tgtEl>
                                          <p:spTgt spid="9646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611" grpId="0"/>
      <p:bldP spid="964613" grpId="0"/>
      <p:bldP spid="964614" grpId="0"/>
      <p:bldP spid="964615" grpId="0"/>
      <p:bldP spid="964616" grpId="0"/>
      <p:bldP spid="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3" name="矩形 6" title=""/>
          <p:cNvSpPr/>
          <p:nvPr/>
        </p:nvSpPr>
        <p:spPr>
          <a:xfrm>
            <a:off x="633413" y="1503363"/>
            <a:ext cx="2101850" cy="69373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defTabSz="914400" hangingPunct="0">
              <a:lnSpc>
                <a:spcPct val="140000"/>
              </a:lnSpc>
              <a:buClr>
                <a:schemeClr val="accent1"/>
              </a:buClr>
              <a:buFont typeface="Wingdings" panose="05000000000000000000" pitchFamily="2" charset="2"/>
              <a:tabLst>
                <a:tab pos="5292725"/>
                <a:tab pos="9688830"/>
              </a:tabLst>
            </a:pPr>
            <a:r>
              <a:rPr lang="en-US" altLang="zh-CN" sz="2800" b="1">
                <a:solidFill>
                  <a:srgbClr val="000000"/>
                </a:solidFill>
                <a:latin typeface="Times New Roman" panose="02020603050405020304" pitchFamily="18" charset="0"/>
                <a:ea typeface="宋体" panose="02010600030101010101" pitchFamily="2" charset="-122"/>
                <a:sym typeface="宋体" panose="02010600030101010101" pitchFamily="2" charset="-122"/>
              </a:rPr>
              <a:t>4. more than</a:t>
            </a:r>
            <a:endParaRPr lang="en-US" altLang="zh-CN" sz="2800" b="1">
              <a:solidFill>
                <a:srgbClr val="000000"/>
              </a:solidFill>
              <a:latin typeface="Times New Roman" panose="02020603050405020304" pitchFamily="18" charset="0"/>
              <a:ea typeface="宋体" panose="02010600030101010101" pitchFamily="2" charset="-122"/>
              <a:sym typeface="宋体" panose="02010600030101010101" pitchFamily="2" charset="-122"/>
            </a:endParaRPr>
          </a:p>
        </p:txBody>
      </p:sp>
      <p:sp>
        <p:nvSpPr>
          <p:cNvPr id="71681" name="Rectangle 2" title=""/>
          <p:cNvSpPr/>
          <p:nvPr>
            <p:ph idx="1"/>
          </p:nvPr>
        </p:nvSpPr>
        <p:spPr>
          <a:xfrm>
            <a:off x="1035050" y="2114550"/>
            <a:ext cx="9909175" cy="4616450"/>
          </a:xfrm>
        </p:spPr>
        <p:txBody>
          <a:bodyPr vert="horz" wrap="square" lIns="91440" tIns="45720" rIns="91440" bIns="45720" anchor="t">
            <a:spAutoFit/>
          </a:bodyPr>
          <a:lstStyle/>
          <a:p>
            <a:pPr marL="0" marR="0" lvl="0" indent="0" algn="l" defTabSz="914400" rtl="0" eaLnBrk="0" fontAlgn="base" latinLnBrk="0" hangingPunct="0">
              <a:lnSpc>
                <a:spcPct val="15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rPr>
              <a:t>(1)more than</a:t>
            </a:r>
            <a:r>
              <a:rPr kumimoji="0" lang="zh-CN" altLang="en-US" sz="2800" b="1" i="0" u="none" strike="noStrike" kern="1200" cap="none" spc="0" normalizeH="0" baseline="0" noProof="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rPr>
              <a:t>＋名词，表示“不仅仅是” </a:t>
            </a:r>
            <a:endParaRPr kumimoji="0" lang="zh-CN" altLang="en-US" sz="2800" b="1" i="0" u="none" strike="noStrike" kern="1200" cap="none" spc="0" normalizeH="0" baseline="0" noProof="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endParaRPr>
          </a:p>
          <a:p>
            <a:pPr marL="0" marR="0" lvl="0" indent="0" algn="l" defTabSz="914400" rtl="0" eaLnBrk="0" fontAlgn="base" latinLnBrk="0" hangingPunct="0">
              <a:lnSpc>
                <a:spcPct val="15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rPr>
              <a:t>Modern science is more than a large amount of information. </a:t>
            </a: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rPr>
              <a:t>We need more than material wealth to build our country.</a:t>
            </a: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endParaRPr>
          </a:p>
          <a:p>
            <a:pPr marL="0" marR="0" lvl="0" indent="0" algn="l" defTabSz="914400" rtl="0" eaLnBrk="0" fontAlgn="base" latinLnBrk="0" hangingPunct="0">
              <a:lnSpc>
                <a:spcPct val="150000"/>
              </a:lnSpc>
              <a:spcBef>
                <a:spcPct val="0"/>
              </a:spcBef>
              <a:spcAft>
                <a:spcPct val="0"/>
              </a:spcAft>
              <a:buClrTx/>
              <a:buSzTx/>
              <a:buFontTx/>
              <a:buNone/>
              <a:defRPr/>
            </a:pPr>
            <a:endParaRPr kumimoji="0" lang="zh-CN" altLang="en-US" sz="2800" b="1" i="0" u="none" strike="noStrike" kern="1200" cap="none" spc="0" normalizeH="0" baseline="0" noProof="1">
              <a:solidFill>
                <a:schemeClr val="tx1"/>
              </a:solidFill>
              <a:latin typeface="Times New Roman" panose="02020603050405020304" pitchFamily="18" charset="0"/>
              <a:ea typeface="宋体" panose="02010600030101010101" pitchFamily="2" charset="-122"/>
              <a:cs typeface="Times New Roman" panose="02020603050405020304" pitchFamily="18" charset="0"/>
            </a:endParaRPr>
          </a:p>
          <a:p>
            <a:pPr marL="0" marR="0" indent="0" algn="l" defTabSz="914400" rtl="0" eaLnBrk="0" fontAlgn="base" latinLnBrk="0" hangingPunct="0">
              <a:lnSpc>
                <a:spcPct val="150000"/>
              </a:lnSpc>
              <a:spcBef>
                <a:spcPct val="0"/>
              </a:spcBef>
              <a:spcAft>
                <a:spcPct val="0"/>
              </a:spcAft>
              <a:buClrTx/>
              <a:buSzTx/>
              <a:buFont typeface="Arial" pitchFamily="34" charset="0"/>
              <a:buNone/>
            </a:pPr>
            <a:r>
              <a:rPr kumimoji="0" lang="en-US" altLang="zh-CN" sz="2800" b="1" i="0" u="none" strike="noStrike" kern="1200" cap="none" spc="0" normalizeH="0" baseline="0"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(2)more than</a:t>
            </a:r>
            <a:r>
              <a:rPr kumimoji="0" lang="zh-CN" altLang="en-US" sz="2800" b="1" i="0" u="none" strike="noStrike" kern="1200" cap="none" spc="0" normalizeH="0" baseline="0"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＋数词，含“以上”或“不止”之意 </a:t>
            </a:r>
            <a:br>
              <a:rPr lang="zh-CN" altLang="en-US" b="1">
                <a:ea typeface="宋体" panose="02010600030101010101" pitchFamily="2" charset="-122"/>
                <a:cs typeface="Times New Roman" panose="02020603050405020304" pitchFamily="18" charset="0"/>
                <a:sym typeface="+mn-ea"/>
              </a:rPr>
            </a:br>
            <a:r>
              <a:rPr kumimoji="0" lang="en-US" altLang="zh-CN" sz="2800" b="1" i="0" u="none" strike="noStrike" kern="1200" cap="none" spc="0" normalizeH="0" baseline="0" noProof="1">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I have known David for more than 20 years. </a:t>
            </a:r>
            <a:endParaRPr kumimoji="0" lang="en-US" altLang="zh-CN" sz="2800" b="1" i="0" u="none" strike="noStrike" kern="1200" cap="none" spc="0" normalizeH="0" baseline="0" noProof="1">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endParaRPr>
          </a:p>
          <a:p>
            <a:pPr marL="0" marR="0" indent="0" algn="l" defTabSz="914400" rtl="0" eaLnBrk="0" fontAlgn="base" latinLnBrk="0" hangingPunct="0">
              <a:lnSpc>
                <a:spcPct val="150000"/>
              </a:lnSpc>
              <a:spcBef>
                <a:spcPct val="0"/>
              </a:spcBef>
              <a:spcAft>
                <a:spcPct val="0"/>
              </a:spcAft>
              <a:buClrTx/>
              <a:buSzTx/>
              <a:buFont typeface="Arial" pitchFamily="34" charset="0"/>
              <a:buNone/>
            </a:pPr>
            <a:r>
              <a:rPr kumimoji="0" lang="en-US" altLang="zh-CN" sz="2800" b="1" i="0" u="none" strike="noStrike" kern="1200" cap="none" spc="0" normalizeH="0" baseline="0" noProof="1">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More than one person </a:t>
            </a:r>
            <a:r>
              <a:rPr kumimoji="0" lang="en-US" altLang="zh-CN" sz="2800" b="1" i="0" u="none" strike="noStrike" kern="1200" cap="none" spc="0" normalizeH="0" baseline="0"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has</a:t>
            </a:r>
            <a:r>
              <a:rPr kumimoji="0" lang="en-US" altLang="zh-CN" sz="2800" b="1" i="0" u="none" strike="noStrike" kern="1200" cap="none" spc="0" normalizeH="0" baseline="0" noProof="1">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 made this suggestion. </a:t>
            </a:r>
            <a:endParaRPr kumimoji="0" lang="zh-CN" altLang="en-US" sz="2800" b="1" i="0" u="none" strike="noStrike" kern="1200" cap="none" spc="0" normalizeH="0" baseline="0" noProof="1">
              <a:solidFill>
                <a:schemeClr val="tx1"/>
              </a:solidFill>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54275" name="图片 1" title=""/>
          <p:cNvPicPr>
            <a:picLocks noChangeAspect="1"/>
          </p:cNvPicPr>
          <p:nvPr>
            <p:custDataLst>
              <p:tags r:id="rId3"/>
            </p:custDataLst>
          </p:nvPr>
        </p:nvPicPr>
        <p:blipFill>
          <a:blip r:embed="rId2">
            <a:clrChange>
              <a:clrFrom>
                <a:srgbClr val="FFE6F8"/>
              </a:clrFrom>
              <a:clrTo>
                <a:srgbClr val="FFE6F8">
                  <a:alpha val="0"/>
                </a:srgbClr>
              </a:clrTo>
            </a:clrChange>
          </a:blip>
          <a:stretch>
            <a:fillRect/>
          </a:stretch>
        </p:blipFill>
        <p:spPr>
          <a:xfrm>
            <a:off x="7281863" y="250825"/>
            <a:ext cx="4811712" cy="27432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71681">
                                            <p:txEl>
                                              <p:pRg st="4" end="4"/>
                                            </p:txEl>
                                          </p:spTgt>
                                        </p:tgtEl>
                                        <p:attrNameLst>
                                          <p:attrName>style.visibility</p:attrName>
                                        </p:attrNameLst>
                                      </p:cBhvr>
                                      <p:to>
                                        <p:strVal val="visible"/>
                                      </p:to>
                                    </p:set>
                                    <p:animEffect transition="in" filter="blinds(horizontal)">
                                      <p:cBhvr>
                                        <p:cTn id="7" dur="500"/>
                                        <p:tgtEl>
                                          <p:spTgt spid="71681">
                                            <p:txEl>
                                              <p:pRg st="4" end="4"/>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71681">
                                            <p:txEl>
                                              <p:pRg st="5" end="5"/>
                                            </p:txEl>
                                          </p:spTgt>
                                        </p:tgtEl>
                                        <p:attrNameLst>
                                          <p:attrName>style.visibility</p:attrName>
                                        </p:attrNameLst>
                                      </p:cBhvr>
                                      <p:to>
                                        <p:strVal val="visible"/>
                                      </p:to>
                                    </p:set>
                                    <p:animEffect transition="in" filter="blinds(horizontal)">
                                      <p:cBhvr>
                                        <p:cTn id="10" dur="500"/>
                                        <p:tgtEl>
                                          <p:spTgt spid="7168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49" name="Rectangle 1" title=""/>
          <p:cNvSpPr>
            <a:spLocks noChangeArrowheads="1"/>
          </p:cNvSpPr>
          <p:nvPr/>
        </p:nvSpPr>
        <p:spPr bwMode="auto">
          <a:xfrm>
            <a:off x="511175" y="798513"/>
            <a:ext cx="11293475" cy="5260975"/>
          </a:xfrm>
          <a:prstGeom prst="rect">
            <a:avLst/>
          </a:prstGeom>
          <a:noFill/>
          <a:ln w="9525">
            <a:noFill/>
            <a:miter lim="800000"/>
          </a:ln>
          <a:effectLst/>
        </p:spPr>
        <p:txBody>
          <a:bodyPr wrap="square"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algn="l" defTabSz="914400" rtl="0" eaLnBrk="0" fontAlgn="base" hangingPunct="0">
              <a:lnSpc>
                <a:spcPct val="15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rPr>
              <a:t>(3) more than</a:t>
            </a:r>
            <a:r>
              <a:rPr kumimoji="0" lang="zh-CN" altLang="en-US" sz="2800" b="1" i="0" u="none" strike="noStrike" kern="1200" cap="none" spc="0" normalizeH="0" baseline="0" noProof="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rPr>
              <a:t>＋形容词，等于“很”或“非常”的意思</a:t>
            </a:r>
            <a:endParaRPr kumimoji="0" lang="zh-CN" altLang="en-US" sz="2800" b="1" i="0" u="none" strike="noStrike" kern="1200" cap="none" spc="0" normalizeH="0" baseline="0" noProof="0">
              <a:ln>
                <a:noFill/>
              </a:ln>
              <a:solidFill>
                <a:srgbClr val="FF0000"/>
              </a:solidFill>
              <a:effectLst/>
              <a:uLnTx/>
              <a:uFillTx/>
              <a:latin typeface="Times New Roman" panose="02020603050405020304" pitchFamily="18" charset="0"/>
              <a:cs typeface="Times New Roman" panose="02020603050405020304" pitchFamily="18" charset="0"/>
            </a:endParaRPr>
          </a:p>
          <a:p>
            <a:pPr marL="0" marR="0" lvl="0" algn="l" defTabSz="914400" rtl="0" eaLnBrk="0" fontAlgn="base" hangingPunct="0">
              <a:lnSpc>
                <a:spcPct val="15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In doing scientific experiments, one must be more than careful. </a:t>
            </a: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a:p>
            <a:pPr marL="0" marR="0" lvl="0" algn="l" defTabSz="914400" rtl="0" eaLnBrk="0" fontAlgn="base" hangingPunct="0">
              <a:lnSpc>
                <a:spcPct val="15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I assure you I am more than glad to help you.</a:t>
            </a: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endParaRPr>
          </a:p>
          <a:p>
            <a:pPr marL="514350" marR="0" lvl="0" algn="l" defTabSz="914400" rtl="0" eaLnBrk="0" fontAlgn="base" hangingPunct="0">
              <a:lnSpc>
                <a:spcPct val="150000"/>
              </a:lnSpc>
              <a:spcBef>
                <a:spcPct val="0"/>
              </a:spcBef>
              <a:spcAft>
                <a:spcPct val="0"/>
              </a:spcAft>
              <a:buClrTx/>
              <a:buSzTx/>
              <a:buFontTx/>
              <a:buNone/>
              <a:defRPr/>
            </a:pP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endParaRPr>
          </a:p>
          <a:p>
            <a:pPr algn="l" eaLnBrk="0" fontAlgn="base" hangingPunct="0">
              <a:lnSpc>
                <a:spcPct val="150000"/>
              </a:lnSpc>
            </a:pPr>
            <a:r>
              <a:rPr lang="en-US" altLang="zh-CN" sz="2800" b="1" strike="noStrike"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(4)more than</a:t>
            </a:r>
            <a:r>
              <a:rPr lang="zh-CN" altLang="en-US" sz="2800" b="1" strike="noStrike" noProof="0">
                <a:ln>
                  <a:noFill/>
                </a:ln>
                <a:solidFill>
                  <a:srgbClr val="FF0000"/>
                </a:solidFill>
                <a:effectLst/>
                <a:uLnTx/>
                <a:uFillTx/>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800" b="1" strike="noStrike"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(that)</a:t>
            </a:r>
            <a:r>
              <a:rPr lang="zh-CN" altLang="en-US" sz="2800" b="1" strike="noStrike"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从句，其后通常连用情态动词</a:t>
            </a:r>
            <a:r>
              <a:rPr lang="en-US" altLang="zh-CN" sz="2800" b="1" strike="noStrike"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can</a:t>
            </a:r>
            <a:r>
              <a:rPr lang="zh-CN" altLang="en-US" sz="2800" b="1" strike="noStrike" noProof="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，可译成“简直不”“远非”，“难以，完全不能”</a:t>
            </a:r>
            <a:br>
              <a:rPr lang="zh-CN" altLang="en-US" sz="2800" b="1">
                <a:latin typeface="Times New Roman" panose="02020603050405020304" pitchFamily="18" charset="0"/>
                <a:cs typeface="Times New Roman" panose="02020603050405020304" pitchFamily="18" charset="0"/>
                <a:sym typeface="+mn-ea"/>
              </a:rPr>
            </a:br>
            <a:r>
              <a:rPr lang="en-US" altLang="zh-CN" sz="2800" b="1" strike="noStrike" noProof="1">
                <a:latin typeface="Times New Roman" panose="02020603050405020304" pitchFamily="18" charset="0"/>
                <a:ea typeface="宋体" panose="02010600030101010101" pitchFamily="2" charset="-122"/>
                <a:cs typeface="Times New Roman" panose="02020603050405020304" pitchFamily="18" charset="0"/>
                <a:sym typeface="+mn-ea"/>
              </a:rPr>
              <a:t>That is more than I can understand.</a:t>
            </a:r>
            <a:endParaRPr lang="en-US" altLang="zh-CN" sz="2800" b="1" strike="noStrike" noProof="1">
              <a:latin typeface="Times New Roman" panose="02020603050405020304" pitchFamily="18" charset="0"/>
              <a:cs typeface="Times New Roman" panose="02020603050405020304" pitchFamily="18" charset="0"/>
            </a:endParaRPr>
          </a:p>
          <a:p>
            <a:pPr algn="l" eaLnBrk="0" fontAlgn="base" hangingPunct="0">
              <a:lnSpc>
                <a:spcPct val="150000"/>
              </a:lnSpc>
            </a:pPr>
            <a:r>
              <a:rPr lang="en-US" altLang="zh-CN" sz="2800" b="1" strike="noStrike" noProof="1">
                <a:latin typeface="Times New Roman" panose="02020603050405020304" pitchFamily="18" charset="0"/>
                <a:ea typeface="宋体" panose="02010600030101010101" pitchFamily="2" charset="-122"/>
                <a:cs typeface="Times New Roman" panose="02020603050405020304" pitchFamily="18" charset="0"/>
                <a:sym typeface="+mn-ea"/>
              </a:rPr>
              <a:t>That is more than I can tell. </a:t>
            </a:r>
            <a:endParaRPr kumimoji="0" lang="en-US" altLang="zh-CN" sz="2800" b="1" i="0" u="none" strike="noStrike" kern="1200" cap="none" spc="0" normalizeH="0" baseline="0" noProof="0">
              <a:ln>
                <a:noFill/>
              </a:ln>
              <a:solidFill>
                <a:schemeClr val="tx1"/>
              </a:solidFill>
              <a:effectLst/>
              <a:uLnTx/>
              <a:uFillTx/>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78849">
                                            <p:txEl>
                                              <p:pRg st="4" end="4"/>
                                            </p:txEl>
                                          </p:spTgt>
                                        </p:tgtEl>
                                        <p:attrNameLst>
                                          <p:attrName>style.visibility</p:attrName>
                                        </p:attrNameLst>
                                      </p:cBhvr>
                                      <p:to>
                                        <p:strVal val="visible"/>
                                      </p:to>
                                    </p:set>
                                    <p:animEffect transition="in" filter="blinds(horizontal)">
                                      <p:cBhvr>
                                        <p:cTn id="7" dur="500"/>
                                        <p:tgtEl>
                                          <p:spTgt spid="78849">
                                            <p:txEl>
                                              <p:pRg st="4" end="4"/>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78849">
                                            <p:txEl>
                                              <p:pRg st="5" end="5"/>
                                            </p:txEl>
                                          </p:spTgt>
                                        </p:tgtEl>
                                        <p:attrNameLst>
                                          <p:attrName>style.visibility</p:attrName>
                                        </p:attrNameLst>
                                      </p:cBhvr>
                                      <p:to>
                                        <p:strVal val="visible"/>
                                      </p:to>
                                    </p:set>
                                    <p:animEffect transition="in" filter="blinds(horizontal)">
                                      <p:cBhvr>
                                        <p:cTn id="10" dur="500"/>
                                        <p:tgtEl>
                                          <p:spTgt spid="7884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1" name="矩形 6" title=""/>
          <p:cNvSpPr/>
          <p:nvPr/>
        </p:nvSpPr>
        <p:spPr>
          <a:xfrm>
            <a:off x="642938" y="1701800"/>
            <a:ext cx="8305800" cy="522288"/>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defTabSz="914400" hangingPunct="0">
              <a:buClr>
                <a:schemeClr val="accent1"/>
              </a:buClr>
              <a:buFont typeface="Wingdings" panose="05000000000000000000" pitchFamily="2" charset="2"/>
              <a:tabLst>
                <a:tab pos="5292725"/>
                <a:tab pos="9688830"/>
              </a:tabLst>
            </a:pPr>
            <a:r>
              <a:rPr lang="en-US" altLang="zh-CN" sz="2800" b="1">
                <a:solidFill>
                  <a:srgbClr val="000000"/>
                </a:solidFill>
                <a:latin typeface="Times New Roman" panose="02020603050405020304" pitchFamily="18" charset="0"/>
                <a:ea typeface="宋体" panose="02010600030101010101" pitchFamily="2" charset="-122"/>
              </a:rPr>
              <a:t>5. comment</a:t>
            </a:r>
            <a:r>
              <a:rPr lang="en-US" altLang="zh-CN" sz="2800" b="1" i="1">
                <a:solidFill>
                  <a:srgbClr val="000000"/>
                </a:solidFill>
                <a:latin typeface="Times New Roman" panose="02020603050405020304" pitchFamily="18" charset="0"/>
                <a:ea typeface="宋体" panose="02010600030101010101" pitchFamily="2" charset="-122"/>
              </a:rPr>
              <a:t> </a:t>
            </a:r>
            <a:r>
              <a:rPr lang="en-US" altLang="zh-CN" sz="2800" b="1" i="1">
                <a:solidFill>
                  <a:srgbClr val="FF0000"/>
                </a:solidFill>
                <a:latin typeface="Times New Roman" panose="02020603050405020304" pitchFamily="18" charset="0"/>
                <a:ea typeface="宋体" panose="02010600030101010101" pitchFamily="2" charset="-122"/>
              </a:rPr>
              <a:t>n. </a:t>
            </a:r>
            <a:r>
              <a:rPr lang="zh-CN" altLang="en-US" sz="2800" b="1">
                <a:solidFill>
                  <a:srgbClr val="000000"/>
                </a:solidFill>
                <a:latin typeface="Times New Roman" panose="02020603050405020304" pitchFamily="18" charset="0"/>
                <a:ea typeface="宋体" panose="02010600030101010101" pitchFamily="2" charset="-122"/>
              </a:rPr>
              <a:t>议论；评论</a:t>
            </a:r>
            <a:r>
              <a:rPr lang="zh-CN" altLang="en-US" sz="2800" b="1" i="1">
                <a:solidFill>
                  <a:srgbClr val="000000"/>
                </a:solidFill>
                <a:latin typeface="Times New Roman" panose="02020603050405020304" pitchFamily="18" charset="0"/>
                <a:ea typeface="宋体" panose="02010600030101010101" pitchFamily="2" charset="-122"/>
              </a:rPr>
              <a:t>　</a:t>
            </a:r>
            <a:r>
              <a:rPr lang="en-US" altLang="zh-CN" sz="2800" b="1" i="1">
                <a:solidFill>
                  <a:srgbClr val="FF0000"/>
                </a:solidFill>
                <a:latin typeface="Times New Roman" panose="02020603050405020304" pitchFamily="18" charset="0"/>
                <a:ea typeface="宋体" panose="02010600030101010101" pitchFamily="2" charset="-122"/>
              </a:rPr>
              <a:t>vi. </a:t>
            </a:r>
            <a:r>
              <a:rPr lang="en-US" altLang="zh-CN" sz="2800" b="1">
                <a:solidFill>
                  <a:srgbClr val="FF0000"/>
                </a:solidFill>
                <a:latin typeface="Times New Roman" panose="02020603050405020304" pitchFamily="18" charset="0"/>
                <a:ea typeface="宋体" panose="02010600030101010101" pitchFamily="2" charset="-122"/>
              </a:rPr>
              <a:t>&amp;</a:t>
            </a:r>
            <a:r>
              <a:rPr lang="en-US" altLang="zh-CN" sz="2800" b="1" i="1">
                <a:solidFill>
                  <a:srgbClr val="FF0000"/>
                </a:solidFill>
                <a:latin typeface="Times New Roman" panose="02020603050405020304" pitchFamily="18" charset="0"/>
                <a:ea typeface="宋体" panose="02010600030101010101" pitchFamily="2" charset="-122"/>
              </a:rPr>
              <a:t> vt. </a:t>
            </a:r>
            <a:r>
              <a:rPr lang="zh-CN" altLang="en-US" sz="2800" b="1">
                <a:solidFill>
                  <a:srgbClr val="000000"/>
                </a:solidFill>
                <a:latin typeface="Times New Roman" panose="02020603050405020304" pitchFamily="18" charset="0"/>
                <a:ea typeface="宋体" panose="02010600030101010101" pitchFamily="2" charset="-122"/>
              </a:rPr>
              <a:t>发表意见；评论</a:t>
            </a:r>
            <a:endParaRPr lang="zh-CN" altLang="en-US" sz="2800" b="1">
              <a:latin typeface="Times New Roman" panose="02020603050405020304" pitchFamily="18" charset="0"/>
              <a:ea typeface="宋体" panose="02010600030101010101" pitchFamily="2" charset="-122"/>
            </a:endParaRPr>
          </a:p>
        </p:txBody>
      </p:sp>
      <p:sp>
        <p:nvSpPr>
          <p:cNvPr id="56322" name="Rectangle 2" title=""/>
          <p:cNvSpPr>
            <a:spLocks noGrp="1"/>
          </p:cNvSpPr>
          <p:nvPr>
            <p:ph idx="4294967295"/>
          </p:nvPr>
        </p:nvSpPr>
        <p:spPr>
          <a:xfrm>
            <a:off x="1035050" y="2732088"/>
            <a:ext cx="7813675" cy="3322637"/>
          </a:xfrm>
        </p:spPr>
        <p:txBody>
          <a:bodyPr vert="horz" wrap="square" lIns="91440" tIns="45720" rIns="91440" bIns="45720" anchor="t" anchorCtr="0">
            <a:spAutoFit/>
          </a:bodyPr>
          <a:lstStyle/>
          <a:p>
            <a:pPr marL="0" indent="0" eaLnBrk="1" latinLnBrk="0">
              <a:lnSpc>
                <a:spcPct val="150000"/>
              </a:lnSpc>
              <a:spcBef>
                <a:spcPct val="0"/>
              </a:spcBef>
              <a:buNone/>
            </a:pPr>
            <a:r>
              <a:rPr lang="en-US" altLang="zh-CN" b="1"/>
              <a:t>make comments on/upon sth. </a:t>
            </a:r>
            <a:r>
              <a:rPr lang="zh-CN" altLang="en-US" b="1"/>
              <a:t>评论某事</a:t>
            </a:r>
            <a:endParaRPr lang="zh-CN" altLang="en-US" b="1"/>
          </a:p>
          <a:p>
            <a:pPr marL="0" indent="0" eaLnBrk="1" latinLnBrk="0">
              <a:lnSpc>
                <a:spcPct val="150000"/>
              </a:lnSpc>
              <a:spcBef>
                <a:spcPct val="0"/>
              </a:spcBef>
              <a:buNone/>
            </a:pPr>
            <a:r>
              <a:rPr lang="en-US" altLang="zh-CN" b="1"/>
              <a:t>offer comments </a:t>
            </a:r>
            <a:r>
              <a:rPr lang="zh-CN" altLang="en-US" b="1"/>
              <a:t>提意见</a:t>
            </a:r>
            <a:endParaRPr lang="zh-CN" altLang="en-US" b="1"/>
          </a:p>
          <a:p>
            <a:pPr marL="0" indent="0" eaLnBrk="1" latinLnBrk="0">
              <a:lnSpc>
                <a:spcPct val="150000"/>
              </a:lnSpc>
              <a:spcBef>
                <a:spcPct val="0"/>
              </a:spcBef>
              <a:buNone/>
            </a:pPr>
            <a:r>
              <a:rPr lang="en-US" altLang="zh-CN" b="1"/>
              <a:t>no comment </a:t>
            </a:r>
            <a:r>
              <a:rPr lang="zh-CN" altLang="en-US" b="1"/>
              <a:t>无可奉告</a:t>
            </a:r>
            <a:endParaRPr lang="zh-CN" altLang="en-US" b="1"/>
          </a:p>
          <a:p>
            <a:pPr marL="0" indent="0" eaLnBrk="1" latinLnBrk="0">
              <a:lnSpc>
                <a:spcPct val="150000"/>
              </a:lnSpc>
              <a:spcBef>
                <a:spcPct val="0"/>
              </a:spcBef>
              <a:buNone/>
            </a:pPr>
            <a:r>
              <a:rPr lang="en-US" altLang="zh-CN" b="1"/>
              <a:t>without comment </a:t>
            </a:r>
            <a:r>
              <a:rPr lang="zh-CN" altLang="en-US" b="1"/>
              <a:t>不加评论</a:t>
            </a:r>
            <a:endParaRPr lang="zh-CN" altLang="en-US" b="1"/>
          </a:p>
          <a:p>
            <a:pPr marL="0" indent="0" eaLnBrk="1" latinLnBrk="0">
              <a:lnSpc>
                <a:spcPct val="150000"/>
              </a:lnSpc>
              <a:spcBef>
                <a:spcPct val="0"/>
              </a:spcBef>
              <a:buNone/>
            </a:pPr>
            <a:r>
              <a:rPr lang="en-US" altLang="zh-CN" b="1"/>
              <a:t>comment on/upon... </a:t>
            </a:r>
            <a:r>
              <a:rPr lang="zh-CN" altLang="en-US" b="1"/>
              <a:t>对</a:t>
            </a:r>
            <a:r>
              <a:rPr lang="en-US" altLang="zh-CN" b="1"/>
              <a:t>......</a:t>
            </a:r>
            <a:r>
              <a:rPr lang="zh-CN" altLang="en-US" b="1"/>
              <a:t>发表评论</a:t>
            </a:r>
            <a:endParaRPr lang="zh-CN" altLang="en-US" b="1">
              <a:latin typeface="ZBFH" pitchFamily="18" charset="0"/>
            </a:endParaRPr>
          </a:p>
        </p:txBody>
      </p:sp>
      <p:pic>
        <p:nvPicPr>
          <p:cNvPr id="56323" name="图片 2" title=""/>
          <p:cNvPicPr>
            <a:picLocks noChangeAspect="1"/>
          </p:cNvPicPr>
          <p:nvPr>
            <p:custDataLst>
              <p:tags r:id="rId3"/>
            </p:custDataLst>
          </p:nvPr>
        </p:nvPicPr>
        <p:blipFill>
          <a:blip r:embed="rId2">
            <a:clrChange>
              <a:clrFrom>
                <a:srgbClr val="FFFFFF"/>
              </a:clrFrom>
              <a:clrTo>
                <a:srgbClr val="FFFFFF">
                  <a:alpha val="0"/>
                </a:srgbClr>
              </a:clrTo>
            </a:clrChange>
          </a:blip>
          <a:stretch>
            <a:fillRect/>
          </a:stretch>
        </p:blipFill>
        <p:spPr>
          <a:xfrm>
            <a:off x="8221663" y="2570163"/>
            <a:ext cx="3616325" cy="3282950"/>
          </a:xfrm>
          <a:prstGeom prst="rect">
            <a:avLst/>
          </a:prstGeom>
          <a:noFill/>
          <a:ln w="9525">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5" name="Rectangle 2" title=""/>
          <p:cNvSpPr>
            <a:spLocks noGrp="1"/>
          </p:cNvSpPr>
          <p:nvPr>
            <p:ph idx="4294967295"/>
          </p:nvPr>
        </p:nvSpPr>
        <p:spPr>
          <a:xfrm>
            <a:off x="1327150" y="2546350"/>
            <a:ext cx="7642225" cy="1382713"/>
          </a:xfrm>
        </p:spPr>
        <p:txBody>
          <a:bodyPr vert="horz" wrap="square" lIns="91440" tIns="45720" rIns="91440" bIns="45720" anchor="t" anchorCtr="0">
            <a:spAutoFit/>
          </a:bodyPr>
          <a:lstStyle/>
          <a:p>
            <a:pPr marL="0" indent="0" eaLnBrk="1" latinLnBrk="0">
              <a:lnSpc>
                <a:spcPct val="150000"/>
              </a:lnSpc>
              <a:spcBef>
                <a:spcPct val="0"/>
              </a:spcBef>
              <a:buNone/>
            </a:pPr>
            <a:r>
              <a:rPr lang="en-US" altLang="zh-CN" b="1"/>
              <a:t>She made helpful </a:t>
            </a:r>
            <a:r>
              <a:rPr lang="en-US" altLang="zh-CN" b="1">
                <a:solidFill>
                  <a:srgbClr val="FF0000"/>
                </a:solidFill>
              </a:rPr>
              <a:t>comments</a:t>
            </a:r>
            <a:r>
              <a:rPr lang="en-US" altLang="zh-CN" b="1"/>
              <a:t> on my work.</a:t>
            </a:r>
            <a:endParaRPr lang="en-US" altLang="zh-CN" b="1"/>
          </a:p>
          <a:p>
            <a:pPr marL="0" indent="0" eaLnBrk="1" latinLnBrk="0">
              <a:lnSpc>
                <a:spcPct val="150000"/>
              </a:lnSpc>
              <a:spcBef>
                <a:spcPct val="0"/>
              </a:spcBef>
              <a:buNone/>
            </a:pPr>
            <a:r>
              <a:rPr lang="en-US" altLang="zh-CN" b="1"/>
              <a:t>People were always </a:t>
            </a:r>
            <a:r>
              <a:rPr lang="en-US" altLang="zh-CN" b="1">
                <a:solidFill>
                  <a:srgbClr val="FF0000"/>
                </a:solidFill>
              </a:rPr>
              <a:t>commenting</a:t>
            </a:r>
            <a:r>
              <a:rPr lang="en-US" altLang="zh-CN" b="1"/>
              <a:t> on his size.</a:t>
            </a:r>
            <a:endParaRPr lang="zh-CN" altLang="en-US" b="1">
              <a:latin typeface="ZBFH" pitchFamily="18"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https://d.book118.com/198066025122006034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UNIT_PLACING_PICTURE_USER_VIEWPORT" val="{&quot;height&quot;:6987.4992125984254,&quot;width&quot;:4670}"/>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3_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1_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Times New Roman"/>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Times New Roman"/>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22</Slides>
  <Notes>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22</vt:i4>
      </vt:variant>
    </vt:vector>
  </HeadingPairs>
  <TitlesOfParts>
    <vt:vector baseType="lpstr" size="33">
      <vt:lpstr>Arial</vt:lpstr>
      <vt:lpstr>Calibri</vt:lpstr>
      <vt:lpstr>Calibri Light</vt:lpstr>
      <vt:lpstr>宋体</vt:lpstr>
      <vt:lpstr>Times New Roman</vt:lpstr>
      <vt:lpstr>微软雅黑</vt:lpstr>
      <vt:lpstr>思源黑体 CN Heavy</vt:lpstr>
      <vt:lpstr>ZBFH</vt:lpstr>
      <vt:lpstr>黑体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2024-09-13T08:06:23.158</cp:lastPrinted>
  <dcterms:created xsi:type="dcterms:W3CDTF">2024-09-13T00:06:23Z</dcterms:created>
  <dcterms:modified xsi:type="dcterms:W3CDTF">2024-09-13T00:06:25Z</dcterms:modified>
</cp:coreProperties>
</file>