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40C7F-917D-48C7-879E-B844FBA9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498E6-B28A-40D4-8087-DB649232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EC59F-54B4-471C-8D3D-A05517F9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F47BF-8E71-4934-812F-C542E8429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008E5-E932-485C-A19A-40F954C98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E58AC-17DF-4F35-81FB-7ABC4551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D95D4-BBB4-4CEC-824D-CBF0D1B4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FCA7F-91E8-4820-8F27-753D207D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1341B-71A2-4111-ACD4-5C376B644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96E88-A21D-42EE-9FBA-47344F53A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8F4BB-0C11-4C07-8BD3-7A0883F06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7105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医院重点学科建设实施中的综合评价与学科评估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学科评估方法与实施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重点学科综合评价结果展示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学科评估结果应用与改进建议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推动医院学科发展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通过综合评价和学科评估，发现医院各学科的优势和不足，为学科发展提供决策支持。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评估医院各学科的医疗水平和服务质量，促进医院改进服务流程和提高服务质量。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根据学科评估结果，合理调整医院资源分配，使资源更加高效、合理地利用。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包括医院所有临床、医技科室以及相关的科研、教学等。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涵盖医疗质量、服务质量、科研能力、教学能力、管理水平等多个方面。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一般为近三年的数据，以反映医院各学科的发展趋势和现状。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评估时间范围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明确学科发展方向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制定学科建设规划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学科建设目标与规划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结合医院实际情况，制定科学合理的学科建设规划，包括短期、中期和长期目标。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鼓励不同学科之间的交叉融合，形成优势互补，提高学科整体实力。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根据医院战略规划和区域卫生需求，确定学科建设的目标和发展方向。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根据医院发展战略和学科特点，合理规划学科布局，促进学科间的协调发展。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优化学科布局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设备购置与更新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根据学科建设需求，合理配置人力、物力、财力等资源，确保学科建设的顺利进行。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及时购置和更新先进的医疗设备，提高诊疗水平和科研能力。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学科布局与资源配置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选拔具有较高学术水平和丰富临床经验的专家作为学科带头人，引领学科发展。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选拔学科带头人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加强学科人才队伍建设，包括引进优秀人才、培养青年骨干等，形成结构合理、素质优良的人才梯队。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积极开展国内外学术交流与合作，提高学科的知名度和影响力。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学科带头人与团队建设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综合评价指标体系构建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权重确定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评价指标筛选与权重确定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根据医院重点学科建设的目标和要求，从医疗质量、科研能力、教学水平、人才队伍建设、学科声誉等多个方面筛选出关键指标。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采用专家咨询、层次分析法等方法，确定各指标的权重，以反映不同指标在学科建设中的重要性。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构建包括目标层、准则层和指标层的多层次评价指标体系框架。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指标体系框架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对筛选出的指标进行进一步细化，形成具有可操作性的具体指标。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指标内容细化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针对每个指标，制定相应的评价标准，以便进行客观、准确的评价。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评价标准制定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评价方法选择与应用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评价方法选择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根据评价目的和实际情况，选择合适的评价方法，如综合指数法、TOPSIS法、灰色关联度分析法等。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按照评价指标体系的要求，收集相关数据，并进行清洗、整理和处理。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评价结果分析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运用选定的评价方法对数据进行分析，得出各学科的综合评价结果，并进行排序和比较。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https://d.book118.com/198067105071006043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2024-09-23T03:02:49.012</cp:lastPrinted>
  <dcterms:created xsi:type="dcterms:W3CDTF">2024-09-22T19:02:49Z</dcterms:created>
  <dcterms:modified xsi:type="dcterms:W3CDTF">2024-09-22T19:02:51Z</dcterms:modified>
</cp:coreProperties>
</file>