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UVRGG+MS-UIGothic"/>
      <p:regular r:id="rId16"/>
    </p:embeddedFont>
    <p:embeddedFont>
      <p:font typeface="QJSDMI+ISKVIA+ArialMT"/>
      <p:regular r:id="rId17"/>
    </p:embeddedFont>
    <p:embeddedFont>
      <p:font typeface="NBJKET+CBSNUB+MicrosoftYaHei-Bold"/>
      <p:regular r:id="rId18"/>
    </p:embeddedFont>
    <p:embeddedFont>
      <p:font typeface="VQVTBD+NBEIEP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82BF1-F877-4774-9866-543AC0BB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3B03F-8173-401E-AE6C-95B638BE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51C8C-4AE2-498D-A954-4B70FC994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B8A1A-1D7B-4756-B29F-6403EFD1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0A775-514A-4F0F-98F3-F67EFCAD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59834-6D1F-4132-8014-03E347E0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B8AB3-E532-4D53-B3E4-25BECE8C8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84EBF-7884-4EC5-A5C2-9316906E0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532DC-45DE-489C-A57E-1B02A8FB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A9104-9608-40AA-BB36-76E3E5CE9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01B8-B564-4580-ACB9-4F5C31FF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7116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82620" y="230175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UUVRGG+MS-UIGothic"/>
                <a:cs typeface="UUVRGG+MS-UIGothic"/>
              </a:rPr>
              <a:t>高斯型求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4950">
                <a:solidFill>
                  <a:srgbClr val="FFFDFD"/>
                </a:solidFill>
                <a:latin typeface="UUVRGG+MS-UIGothic"/>
                <a:cs typeface="UUVRGG+MS-UIGothic"/>
              </a:rPr>
              <a:t>公式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UUVRGG+MS-UIGothic"/>
                <a:cs typeface="UUVRG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JSDMI+ISKVIA+ArialMT"/>
                <a:cs typeface="QJSDMI+ISKVIA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公式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UUVRGG+MS-UIGothic"/>
                <a:cs typeface="UUVRGG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5360239" cy="27327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JSDMI+ISKVIA+ArialMT"/>
                <a:cs typeface="QJSDMI+ISKVIA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公式的推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JSDMI+ISKVIA+ArialMT"/>
                <a:cs typeface="QJSDMI+ISKVIA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公式的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JSDMI+ISKVIA+ArialMT"/>
                <a:cs typeface="QJSDMI+ISKVIA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公式的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用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例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JSDMI+ISKVIA+ArialMT"/>
                <a:cs typeface="QJSDMI+ISKVIA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公式的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2700">
                <a:solidFill>
                  <a:srgbClr val="FFFFFF"/>
                </a:solidFill>
                <a:latin typeface="UUVRGG+MS-UIGothic"/>
                <a:cs typeface="UUVRGG+MS-UIGothic"/>
              </a:rPr>
              <a:t>展与改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公式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高斯型求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公式的定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高斯型求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公式的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FE8FF"/>
                </a:solidFill>
                <a:latin typeface="NBJKET+CBSNUB+MicrosoftYaHei-Bold"/>
                <a:cs typeface="NBJKET+CBSNU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FE8FF"/>
                </a:solidFill>
                <a:latin typeface="NBJKET+CBSNUB+MicrosoftYaHei-Bold"/>
                <a:cs typeface="NBJKET+CBSNU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FE8FF"/>
                </a:solidFill>
                <a:latin typeface="NBJKET+CBSNUB+MicrosoftYaHei-Bold"/>
                <a:cs typeface="NBJKET+CBSNU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UVRGG+MS-UIGothic"/>
                <a:cs typeface="UUVRGG+MS-UIGothic"/>
              </a:rPr>
              <a:t>数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FFFFFF"/>
                </a:solidFill>
                <a:latin typeface="UUVRGG+MS-UIGothic"/>
                <a:cs typeface="UUVRGG+MS-UIGothic"/>
              </a:rPr>
              <a:t>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46AF"/>
                </a:solidFill>
                <a:latin typeface="UUVRGG+MS-UIGothic"/>
                <a:cs typeface="UUVRGG+MS-UIGothic"/>
              </a:rPr>
              <a:t>科学</a:t>
            </a:r>
            <a:r>
              <a:rPr sz="2300" spc="25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46AF"/>
                </a:solidFill>
                <a:latin typeface="UUVRGG+MS-UIGothic"/>
                <a:cs typeface="UUVRGG+MS-UIGothic"/>
              </a:rPr>
              <a:t>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UVRGG+MS-UIGothic"/>
                <a:cs typeface="UUVRGG+MS-UIGothic"/>
              </a:rPr>
              <a:t>工程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UUVRGG+MS-UIGothic"/>
                <a:cs typeface="UUVRGG+MS-UIGothic"/>
              </a:rPr>
              <a:t>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公式在数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分析中用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于求解定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分和微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分方程的数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高斯型求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公式在科学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算中用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于求解物理、化学、工程等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中的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分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46AF"/>
                </a:solidFill>
                <a:latin typeface="UUVRGG+MS-UIGothic"/>
                <a:cs typeface="UUVRGG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公式在工程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用中用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于求解机械、航空、建筑等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UVRGG+MS-UIGothic"/>
                <a:cs typeface="UUVRG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高斯型求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公式的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5794" y="165217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609FFF"/>
                </a:solidFill>
                <a:latin typeface="UUVRGG+MS-UIGothic"/>
                <a:cs typeface="UUVRGG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UUVRGG+MS-UIGothic"/>
                <a:cs typeface="UUVRGG+MS-UIGothic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公式的推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代数恒等式推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在代数恒等式推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导过</a:t>
            </a: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程中，我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需要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注意等式的性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和运算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，确保等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VRGG+MS-UIGothic"/>
                <a:cs typeface="UUVRGG+MS-UIGothic"/>
              </a:rPr>
              <a:t>式的正确性和可靠性。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分基本定理推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值积</a:t>
            </a:r>
            <a:r>
              <a:rPr sz="3000">
                <a:solidFill>
                  <a:srgbClr val="609FFF"/>
                </a:solidFill>
                <a:latin typeface="UUVRGG+MS-UIGothic"/>
                <a:cs typeface="UUVRGG+MS-UIGothic"/>
              </a:rPr>
              <a:t>分公式推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高斯型求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3600">
                <a:solidFill>
                  <a:srgbClr val="FFFFFF"/>
                </a:solidFill>
                <a:latin typeface="UUVRGG+MS-UIGothic"/>
                <a:cs typeface="UUVRGG+MS-UIGothic"/>
              </a:rPr>
              <a:t>公式的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https://d.book118.com/198067116007006035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UUVRGG+MS-UIGothic</vt:lpstr>
      <vt:lpstr>SimSun</vt:lpstr>
      <vt:lpstr>QJSDMI+ISKVIA+ArialMT</vt:lpstr>
      <vt:lpstr>Times New Roman</vt:lpstr>
      <vt:lpstr>NBJKET+CBSNUB+MicrosoftYaHei-Bold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2024-09-13T17:31:55.137</cp:lastPrinted>
  <dcterms:created xsi:type="dcterms:W3CDTF">2024-09-13T09:31:55Z</dcterms:created>
  <dcterms:modified xsi:type="dcterms:W3CDTF">2024-09-13T09:31:56Z</dcterms:modified>
</cp:coreProperties>
</file>