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15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97BC4-F4AF-4D14-87CB-3C04411C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80216-F932-48A2-B2E9-010A33F75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49A26-E8CC-44E0-8536-08EAEA1A5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B86A2-C540-4FD1-A5D1-9111EAEA0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BE7DA-D8BA-4A89-9EFD-471EDA25D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2E6FC-FF85-4A98-ACD6-A9B57CDF1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3FB340-2E31-48AC-A6A6-CE3A0F20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D81E7-0F2E-44D9-B50E-1A66B77D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085D6-9393-466E-8479-61EC3A96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8F930-EF07-426C-B365-3A2B5D1E2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5EFCE-7E12-4093-AC9A-F076D6DD7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21582" r:id="rId2"/>
    <p:sldLayoutId id="2147521583" r:id="rId3"/>
    <p:sldLayoutId id="2147521584" r:id="rId4"/>
    <p:sldLayoutId id="2147521585" r:id="rId5"/>
    <p:sldLayoutId id="2147521586" r:id="rId6"/>
    <p:sldLayoutId id="2147521587" r:id="rId7"/>
    <p:sldLayoutId id="2147521588" r:id="rId8"/>
    <p:sldLayoutId id="2147521589" r:id="rId9"/>
    <p:sldLayoutId id="2147521590" r:id="rId10"/>
    <p:sldLayoutId id="21475215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7131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加强农村基础设施建设与乡村振兴的政策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农村基础设施建设的重要性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政策支持下的农村基础设施建设现状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乡村振兴战略与农村基础设施建设的关系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加强农村基础设施建设的政策建议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农村基础设施建设与乡村振兴的未来展望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农村基础设施建设的重要性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促进农业现代化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增加农民收入：农村基础设施建设可以促进农业增产增收，提高农民的收入水平，改善农民的生活质量。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提高农业生产效率：农村基础设施建设能够改善农业生产条件，提高农业生产效率，促进农业现代化。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增强农业竞争力：农村基础设施建设的完善可以降低农业生产成本，提高农产品质量，增强农业的国际竞争力。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推动农村经济发展：农村基础设施建设的完善可以促进农村产业结构的优化升级，推动农村经济的持续发展。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提高农民生活水平</a:t>
            </a:r>
            <a:endParaRPr lang="zh-CN" altLang="en-US"/>
          </a:p>
        </p:txBody>
      </p:sp>
      <p:sp>
        <p:nvSpPr>
          <p:cNvPr id="104916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改善农村基础设施，提高农民生产效率和生活质量。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促进农村经济发展，增加农民收入。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缩小城乡差距，提升农民社会地位。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增强农村社区凝聚力，提高农民生活满意度。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推动农村经济可持续发展</a:t>
            </a:r>
            <a:endParaRPr lang="zh-CN" altLang="en-US"/>
          </a:p>
        </p:txBody>
      </p:sp>
      <p:sp>
        <p:nvSpPr>
          <p:cNvPr id="10492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农村基础设施建设是实现农村经济可持续发展的基础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农村基础设施建设有助于提高农业生产效率和农民收入水平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农村基础设施建设有助于改善农村生产生活条件和生态环境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农村基础设施建设有助于缩小城乡差距和促进城乡一体化发展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7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政策支持下的农村基础设施建设现状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政策支持力度</a:t>
            </a:r>
            <a:endParaRPr lang="zh-CN" altLang="en-US"/>
          </a:p>
        </p:txBody>
      </p:sp>
      <p:sp>
        <p:nvSpPr>
          <p:cNvPr id="10493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政府投资增加：为农村基础设施建设提供资金支持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政策倾斜：优先支持农村基础设施建设，提高建设速度和质量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创新融资方式：引入社会资本，拓宽融资渠道，减轻政府财政压力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完善法律法规：制定相关法律法规，规范农村基础设施建设和管理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基础设施建设进展</a:t>
            </a:r>
            <a:endParaRPr lang="zh-CN" altLang="en-US"/>
          </a:p>
        </p:txBody>
      </p:sp>
      <p:sp>
        <p:nvSpPr>
          <p:cNvPr id="104941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农村道路建设：已实现村村通公路，提高了交通便捷性。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农村供水：通过集中供水、分散供水等方式，保障了农村居民的饮用水安全。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农村电网：升级改造农村电网，提高供电可靠性和稳定性。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农村通信：加强农村通信基础设施建设，提高农村信息化水平。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存在的问题与挑战</a:t>
            </a:r>
            <a:endParaRPr lang="zh-CN" altLang="en-US"/>
          </a:p>
        </p:txBody>
      </p:sp>
      <p:sp>
        <p:nvSpPr>
          <p:cNvPr id="10494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人才短缺：农村地区缺乏专业的技术和管理人才，导致基础设施建设缺乏科学规划和有效管理。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资金投入不足：农村基础设施建设需要大量资金支持，但目前政府投入有限，导致建设进度缓慢。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建设质量不高：由于缺乏有效的监管机制和技术支持，部分农村基础设施建设存在质量不达标的问题。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土地使用权问题：在农村地区，土地使用权不明确或存在争议，给基础设施建设带来了一定的困难。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5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乡村振兴战略与农村基础设施建设的关系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https://d.book118.com/198067131066006031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加强农村基础设施建设与乡村振兴的政策</vt:lpstr>
      <vt:lpstr>目录</vt:lpstr>
      <vt:lpstr>单击此处添加章节标题</vt:lpstr>
      <vt:lpstr>农村基础设施建设的重要性</vt:lpstr>
      <vt:lpstr>PowerPoint Presentation</vt:lpstr>
      <vt:lpstr>促进农业现代化</vt:lpstr>
      <vt:lpstr>提高农民生活水平</vt:lpstr>
      <vt:lpstr>推动农村经济可持续发展</vt:lpstr>
      <vt:lpstr>政策支持下的农村基础设施建设现状</vt:lpstr>
      <vt:lpstr>PowerPoint Presentation</vt:lpstr>
      <vt:lpstr>政策支持力度</vt:lpstr>
      <vt:lpstr>基础设施建设进展</vt:lpstr>
      <vt:lpstr>存在的问题与挑战</vt:lpstr>
      <vt:lpstr>乡村振兴战略与农村基础设施建设的关系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2024-09-08T11:18:13.086</cp:lastPrinted>
  <dcterms:created xsi:type="dcterms:W3CDTF">2024-09-08T03:18:13Z</dcterms:created>
  <dcterms:modified xsi:type="dcterms:W3CDTF">2024-09-08T03:18:15Z</dcterms:modified>
</cp:coreProperties>
</file>