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BEE9D4-633D-4A3C-9525-866CFB2B6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A7AC65-244A-45D5-A876-BA9E4D0E7D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2CD853-2537-47D2-AC70-831D98C4E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C912DD-E4AA-4F8A-9085-FB9E82FAA0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00004C-8965-410C-9498-41B6F0C47C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65038A-C4C5-427F-82C3-7E4068C548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6E8623-3869-4B32-B815-FFFCDBA004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38EC44-624F-46FA-BDA5-5B95A004E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047A7C-EFBA-466A-BAEA-3CBDAF96D5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09DBE-73AE-4CE5-880C-DE390DF90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580B7-0884-46BD-85DC-A8D087F2EE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71012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市政工程验收规范与工程施工周期管理的协同优化研究</a:t>
            </a:r>
          </a:p>
        </p:txBody>
      </p:sp>
      <p:sp>
        <p:nvSpPr>
          <p:cNvPr id="3" name="AutoShape 3"/>
          <p:cNvSpPr/>
          <p:nvPr/>
        </p:nvSpPr>
        <p:spPr>
          <a:xfrm>
            <a:off x="878191" y="4363593"/>
            <a:ext cx="2414501"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t>
            </a:r>
            <a:endParaRPr lang="en-US" sz="1100"/>
          </a:p>
        </p:txBody>
      </p:sp>
      <p:sp>
        <p:nvSpPr>
          <p:cNvPr id="4" name="AutoShape 4"/>
          <p:cNvSpPr/>
          <p:nvPr/>
        </p:nvSpPr>
        <p:spPr>
          <a:xfrm>
            <a:off x="3539184" y="4354068"/>
            <a:ext cx="235091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2024-01-02</a:t>
            </a:r>
            <a:endParaRPr lang="en-US" sz="1100"/>
          </a:p>
        </p:txBody>
      </p:sp>
      <p:sp>
        <p:nvSpPr>
          <p:cNvPr id="5" name="AutoShape 5"/>
          <p:cNvSpPr/>
          <p:nvPr/>
        </p:nvSpPr>
        <p:spPr>
          <a:xfrm>
            <a:off x="836022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市政工程验收规范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工程施工周期管理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市政工程验收规范与工程施工周期管理的协同优化</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协同优化效果的评估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城市化进程加速，市政工程建设规模不断扩大，对工程质量要求日益提高。</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传统验收规范与施工周期管理存在不协同、不匹配的问题，影响工程质量和效益。</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亟需对市政工程验收规范与工程施工周期管理进行协同优化，以提高工程质量、降低工程成本。</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有助于完善市政工程管理体系，提高工程质量与效益。</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有利于推动施工企业技术创新和管理升级，增强市场竞争力。</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对促进城市化进程和经济发展具有重要意义。</a:t>
              </a:r>
            </a:p>
          </p:txBody>
        </p:sp>
      </p:grpSp>
      <p:pic>
        <p:nvPicPr>
          <p:cNvPr id="14" name="Picture 14"/>
          <p:cNvPicPr>
            <a:picLocks noChangeAspect="1"/>
          </p:cNvPicPr>
          <p:nvPr/>
        </p:nvPicPr>
        <p:blipFill>
          <a:blip r:embed="rId2"/>
          <a:srcRect l="17542" r="1754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16667" b="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研究方法与内容概述</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采用文献综述法、案例分析法等多种研究方法。</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提出市政工程验收规范与工程施工周期管理的协同优化策略。</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对市政工程验收规范与工程施工周期管理的现状进行深入分析。</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通过实证研究，验证协同优化策略的有效性和可行性。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市政工程验收规范</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验收规范的目的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确保市政工程项目的质量和安全性能，保障公众利益和社会福祉。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验收规范的定义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市政工程验收规范是用于确保市政工程项目按照预定标准和要求完成的指导性文件。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验收规范的制定依据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主要包括国家相关法律法规、行业标准和地方政策等。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验收规范概述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验收流程与标准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验收流程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包括初步验收、中间验收和竣工验收等多个阶段，每个阶段都有相应的标准和要求。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验收标准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涉及工程项目的各个方面，如结构安全、设备运行、环保达标等，必须符合国家及地方的相关规定。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934" b="893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如工程不符合设计要求、存在安全隐患、环保不达标等。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强化施工过程中的质量监控、加强验收前的准备工作、提高验收人员的专业水平等。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验收中的常见问题及解决方案</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解决方案</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常见问题</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工程施工周期管理</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6" name="AutoShape 6"/>
          <p:cNvSpPr/>
          <p:nvPr/>
        </p:nvSpPr>
        <p:spPr>
          <a:xfrm>
            <a:off x="8226875" y="302442"/>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施工周期管理定义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施工周期管理是对工程项目从开始到结束的全过程进行计划、组织、指挥、协调、控制和监督，确保工程按时、按质、按预算完成的一种管理方法。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施工周期管理的目标</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确保工程项目的顺利实施，提高项目的经济效益和社会效益。</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施工周期管理的原则</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科学性、系统性、动态性、经济性。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施工周期管理概念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施工阶段划分与任务</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施工阶段划分</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市政工程施工通常划分为施工准备阶段、施工阶段和竣工验收阶段。</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施工阶段任务</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按照施工计划进行施工，执行质量安全控制，确保工程进度，控制施工成本等。</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施工准备阶段任务</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进行施工组织设计，编制施工计划，准备施工材料和设备，进行现场勘查和测量等。</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竣工验收阶段任务</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进行工程验收，整理工程资料，进行工程结算等。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施工进度的影响因素包括设计变更、施工条件变化、材料供应不及时、设备故障等。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控制方法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采用科学的管理方法和手段，如网络计划技术、关键路径法等，对施工进度进行动态控制和调整。同时建立有效的沟通协调机制，及时处理各种问题和风险，确保施工进度不受影响。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影响因素</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施工进度的影响因素与控制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https://d.book118.com/198071012012006044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2024-09-23T22:11:53.500</cp:lastPrinted>
  <dcterms:created xsi:type="dcterms:W3CDTF">2024-09-23T14:11:53Z</dcterms:created>
  <dcterms:modified xsi:type="dcterms:W3CDTF">2024-09-23T14:11:55Z</dcterms:modified>
</cp:coreProperties>
</file>