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5310C3-332D-4931-AD73-ECF89697B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DFEF73-C35D-4CA8-98C8-A442DA639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50A33C-F577-4395-975B-37B60E8CA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C2CE0B-3B54-4462-8CE0-70A254349E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1C5CA2-50D6-4F42-9003-A42E659DE0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B83088-62F3-4689-A7B8-F8ACD0B703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5CBFF7-2BC7-43E8-87F6-B644BA67EC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2451B2-AEAB-4D1E-A0C9-DD1AD62633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0F03AF-313C-4FB0-9EB8-AFA3BF0A30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91892-AEC5-4884-9F45-00145092D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88202-BFBE-4B90-BB1B-14D9C785C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71016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护理综合能力考核</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护理综合能力概述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护理操作技能考核</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护理理论知识考核</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护理沟通能力考核</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护理职业素养考核</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护理综合能力考核方法与标准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护理综合能力概述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护理综合能力是指护士在临床护理工作中所具备的专业技能、知识、态度和价值观的综合体现。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随着医疗技术的不断发展和患者需求的多样化，护理综合能力对于提高护理服务质量、保障患者安全具有重要意义。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包括基础护理技能、急救技能、康复技能等，是护士从事护理工作的基础。</a:t>
            </a:r>
          </a:p>
        </p:txBody>
      </p:sp>
      <p:pic>
        <p:nvPicPr>
          <p:cNvPr id="6" name="Picture 6"/>
          <p:cNvPicPr>
            <a:picLocks noChangeAspect="1"/>
          </p:cNvPicPr>
          <p:nvPr/>
        </p:nvPicPr>
        <p:blipFill>
          <a:blip r:embed="rId2"/>
          <a:srcRect l="17458" r="17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包括医学基础知识、护理理论知识、疾病相关知识等，是护士进行临床决策和护理操作的重要依据。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专业知识</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875" r="16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包括关爱、同理心、责任心、敬业精神等，是护士职业素养的核心体现，也是保障患者权益的重要保障。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态度和价值观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护理综合能力的构成要素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随着医疗体系的发展，护理工作需要与医生、药师、康复师等多个学科进行合作，共同为患者提供全面、连续的医疗服务。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跨学科合作</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信息技术在护理领域的应用越来越广泛，如电子病历、移动护理等，要求护士具备相应的信息技术能力。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信息化技术的应用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随着社会的发展和患者需求的提高，心理护理和人文关怀成为护理工作的重要组成部分，要求护士关注患者的心理需求和社会背景。</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心理护理和人文关怀</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护理综合能力的发展趋势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护理操作技能考核</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5375" b="153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基础护理操作技能包括但不限于测量生命体征、口腔护理、皮肤护理、鼻饲、导尿、灌肠、吸痰等。这些技能是护理人员必须掌握的基本技能，是保证患者安全和舒适的重要手段。</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基础护理操作技能考核通常会评估护理人员在模拟或真实场景中完成这些操作的速度、准确性和安全性，以及他们是否遵循了正确的操作流程和注意事项。</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基础护理操作技能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专科护理操作技能是指针对特定疾病或科室的护理技能，例如糖尿病护理、重症监护、手术室护理等。这些技能需要护理人员在具备一定的基础技能后，进一步学习和掌握。</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专科护理操作技能考核通常会评估护理人员在处理特定疾病或情况时的专业能力和技术水平，例如评估糖尿病患者的血糖控制情况、重症监护患者的病情监测等。</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专科护理操作技能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781" r="2378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急救护理操作技能是指在紧急情况下，护理人员需要迅速采取的措施，例如心肺复苏、止血、搬运等。这些技能对于挽救患者的生命至关重要。</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急救护理操作技能考核通常会模拟紧急情况，评估护理人员在紧急情况下是否能迅速、准确地采取正确的措施，以及他们对于紧急情况的应对能力。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急救护理操作技能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护理理论知识考核</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基础护理理论知识</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基础护理理论知识是护理人员必须掌握的基本知识，包括护理程序、护理评估、护理诊断、护理计划、护理实施和护理评价等方面的知识。</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基础护理理论知识是护理人员在实际工作中必须具备的基本素质，是保证患者得到高质量护理服务的前提。</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基础护理理论知识还包括对患者的病情状况、自身认知情况进行了解，以及如何与患者及其家属进行有效的沟通和交流等方面的知识。</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基础护理理论知识还包括对患者的病情状况、自身认知情况进行了解，以及如何与患者及其家属进行有效的沟通和交流等方面的知识。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专科护理理论知识是针对特定疾病或患者群体的护理知识，包括各种疾病的病因、病理生理、临床表现、治疗和护理等方面的知识。</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专科护理理论知识是护理人员在临床实践中必须具备的专业素质，是保证患者得到专业、有效的护理服务的基础。</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专科护理理论知识还包括对特定疾病或患者群体的特殊需求和注意事项的了解，以及如何为患者提供专业、个性化的护理服务等方面的知识。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专科护理理论知识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https://d.book118.com/198071016012006044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2024-09-23T22:11:54.969</cp:lastPrinted>
  <dcterms:created xsi:type="dcterms:W3CDTF">2024-09-23T14:11:54Z</dcterms:created>
  <dcterms:modified xsi:type="dcterms:W3CDTF">2024-09-23T14:11:57Z</dcterms:modified>
</cp:coreProperties>
</file>