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C6DE33-D59E-44B8-A02E-71EC256BE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6F3CB-45B5-41FF-9D0E-3A00572B6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BA215-E863-4E51-9903-891F84C75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8118C-FE13-4362-88AD-8CC77EF6A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712686-AF77-45BA-91A0-84A0F791A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AD43E7-0097-44C6-B506-D9FAC7EDB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88497E-DC36-46D7-8008-0957AA43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242F5-5755-49CD-A455-E92EB0093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98686-C707-463D-88B8-C0A23BC35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E6273-F4B9-448C-B8B5-020403A04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5619B-CE12-457B-861E-D29A5C617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7105406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学校管理与新课程改革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新课程改革背景及意义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学校管理与新课程改革的关系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学校管理在新课程改革中的实践探索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学校管理是指通过一系列组织、协调、控制和评价等手段，对学校内部的各种资源进行合理配置和有效利用，以实现学校的教育教学目标和整体发展的过程。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学校管理是保障学校正常运转和教育教学质量提升的关键因素，它涉及到学校内部的各个方面，包括教学、德育、后勤、安全等，对于提高学校的整体办学水平和竞争力具有重要意义。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近代学校管理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近代以来，随着现代教育制度的建立和发展，学校管理逐渐走向规范化、制度化，出现了以班级授课制为主要形式的管理模式。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古代学校管理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古代学校管理主要以私塾、书院等形式存在，管理方式相对简单，以师徒传承、口耳相传为主。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当代学校管理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当代学校管理在继承和发展近代学校管理的基础上，更加注重以人为本、科学管理，强调学校的内涵发展和特色建设，推动学校向更高水平发展。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542" r="18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833" b="14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学校管理的核心理念包括以人为本、科学管理、民主决策、依法治校等，这些理念体现了现代教育管理的基本要求和价值取向。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学校管理的目标包括提高教育教学质量、促进学生全面发展、提升教师专业素养、营造和谐校园文化等，这些目标反映了学校管理的根本追求和办学宗旨。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学校管理的核心理念与目标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新课程改革背景及意义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648" b="66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新课程改革的背景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全球化与信息化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随着全球化和信息化的发展，教育面临新的挑战和机遇，需要培养具有全球视野、创新精神和信息素养的人才。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教育质量问题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传统教育模式存在一些问题，如重知识轻能力、重应试轻素质等，导致教育质量不尽如人意，需要进行改革。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社会对人才的需求也在发生变化，更加注重综合素质、创新能力和实践能力等方面，这也促使教育进行改革。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新课程改革强调学生全面发展，注重培养学生的综合素质和实践能力，有利于提高学生的综合素质和竞争力。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新课程改革注重教育公平，关注弱势群体的教育机会，有利于促进教育公平和社会公正。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推动教育公平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58" r="13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新课程改革旨在提高教育质量，通过改进教学方式、丰富教学内容、完善评价体系等措施，提高教育教学的效果和质量。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新课程改革的意义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培养学生的创新精神和实践能力，提高学生的综合素质和竞争力，促进教育公平和提高教育质量。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包括改进教学方式、完善课程体系、丰富教学内容、加强实践教学、完善评价体系等方面。同时，还需要加强教师培训、推进教育信息化、加强与社会各界的合作等，为新课程改革提供有力保障。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新课程改革的目标与任务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学校管理与新课程改革的关系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氛围营造的影响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学校营造的校园文化、学习氛围等，对新课程改革中学生的参与度、教师的教学创新等产生重要影响。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决策层面的影响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学校管理理念、方式和策略直接影响新课程改革的推进与实施。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资源分配的影响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学校对教育资源如资金、师资、设施等的分配，直接关系到新课程改革的落实效果。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学校管理对新课程改革的影响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新课程改革要求学校从传统的以管理为中心转向以学生为中心，关注学生的全面发展。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转变管理理念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优化管理方式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提高管理效能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新课程改革要求学校管理更加科学、民主、开放，注重教师、学生、家长的参与和合作。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新课程改革要求学校提高管理效率，确保各项改革措施得到有效落实。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新课程改革对学校管理的要求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学校管理的改进有助于新课程改革的推进，而新课程改革的成功实践也会促进学校管理的不断完善。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学校管理中的一些不合理因素可能制约新课程改革的实施，而新课程改革中的一些新理念、新做法也可能对学校管理提出挑战。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相互制约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学校管理与新课程改革需要在实践中不断探索、调整，实现协同发展，共同推动学校教育的进步。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学校管理与新课程改革的互动关系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https://d.book118.com/198071054061006036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2024-09-15T18:21:33.764</cp:lastPrinted>
  <dcterms:created xsi:type="dcterms:W3CDTF">2024-09-15T10:21:33Z</dcterms:created>
  <dcterms:modified xsi:type="dcterms:W3CDTF">2024-09-15T10:21:35Z</dcterms:modified>
</cp:coreProperties>
</file>