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42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22CFF-BC7E-4BA4-88CD-5EDB77058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E635F-A650-43E0-8EC2-C30A168A0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AD1D9-D85B-4994-B83B-9A9FE5065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15335-7DB2-44DF-ABE3-F9CAA2C62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7C9A5-8191-4745-BBC4-DDF5E6D56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900B0-63A9-489F-83B8-7C61D39A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CEB59-1A01-43DA-AA39-DDD86EFCC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7A526-75CC-49C0-825D-EC1DA9846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9D423-0343-4D19-8D04-D16207A9E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5EC2D-489B-4DCC-BD5B-93BD8A967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F3171-73B8-426B-9330-57FF8774D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20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1060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高频电子电路S参数测量与校准技术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技术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参数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测量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测量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电子电路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参数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校准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电子电路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技术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可以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介绍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详细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设计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分析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专业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提高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各种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《高频电子电路S参数测量与校准技术》内容摘要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高频电子电路S参数测量与校准技术》是一本深入探讨高频电子电路中S参数的测量与校准技术的专业书籍。该书全面介绍了S参数的基本概念、测量原理、校准流程以及在各种实际应用场景中的具体操作方法。通过阅读本书，读者可以深入理解S参数的物理意义，掌握其测量和校准的技能，进一步提高在高频电子电路设计和分析中的专业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书详细阐述了S参数的基本概念和测量原理。S参数，即散射参数，是描述高频电子电路输入和输出端口特性的重要参数。通过测量S参数，可以全面了解电路的性能，预测其在特定工作条件下的行为。书中详细介绍了S参数的测量原理，包括信号源、接收器和测量设备的选择和使用，以及测量过程中应注意的事项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该书重点介绍了S参数的校准技术。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由于测量过程中存在各种误差因素，如设备误差、环境干扰等，因此需要对测量结果进行校准。书中详细介绍了各种校准方法，包括逐一校准和整体校准，并给出了具体的校准步骤和实例。通过校准，可以提高S参数测量的准确性和可靠性，为后续的电路分析和设计提供更准确的数据基础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书还结合实际应用场景，详细介绍了S参数的测量和校准方法。例如，在通信系统、雷达系统和无线电系统中，S参数的测量和校准具有重要意义。书中通过实例分析，演示了如何在实际应用中测量和校准S参数，为读者提供了实用的操作指南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高频电子电路S参数测量与校准技术》是一本理论与实践相结合的书籍。通过阅读本书，读者可以深入理解S参数的测量和校准技术，提高在高频电子电路设计和分析中的专业能力。无论是从事电子工程、通信工程还是微波工程领域的专业人员，都可以从本书中获得有益的知识和技能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《高频电子电路S参数测量与校准技术》精彩摘录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测量，不仅是知识的检验，更是技术的挑战。”这句话精辟地概括了测量在科学研究和技术应用中的重要地位。在《高频电子电路S参数测量与校准技术》一书中，对高频电子电路的S参数的测量和校准技术进行了深入探讨，其中不乏一些精彩摘录，让我们一同领略其中的智慧和洞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“S参数，作为描述高频电子器件性能的关键参数，其准确测量与校准对于确保电子设备的性能至关重要。”这段文字准确地点明了S参数在高频电子电路中的核心地位，以及对其进行准确测量的重要性。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书中还提到，“在高频环境下，信号的传播特性与低频时存在显著差异，因此对测量设备和方法提出了更高的要求。”这句话指出了高频与低频环境下的测量差异，以及为何在高频环境下需要更精密的测量技术。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对于校准技术的讨论同样精彩。“校准，不仅是对设备的检验，更是对知识的修正和更新。每一次校准，都是对理论和实践的双重检验。”这段话强调了校准的重要性，它不仅关乎设备的准确度，更关系到理论知识的完善和更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讲述实际操作时，书中写道，“校准高频电子电路的S参数，需要精心设计实验，选择合适的测量仪器，并严格按照操作流程进行。”这段话为实际操作提供了明确的指导，提醒读者注意实验设计的严谨性和操作的规范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高频电子电路S参数测量与校准技术》一书以其深入浅出的语言，为我们揭示了S参数测量的奥秘。书中的精彩摘录更是从不同角度展示了测量的复杂性和艺术性。通过阅读这本书，我们不仅能学到先进的技术和方法，更能领略到科学的严谨和智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《高频电子电路S参数测量与校准技术》读后感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电子工程领域，精确测量和校准技术是至关重要的。尤其在高频电子电路中，这些技术更是确保设备性能和可靠性的关键。最近，我阅读了一本关于“高频电子电路S参数测量与校准技术”的书籍，它为我打开了一个全新的视角，深化了我对这一复杂领域的理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https://d.book118.com/198071060024006032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高频电子电路S参数测量与校准技术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2024-09-09T11:39:59.781</cp:lastPrinted>
  <dcterms:created xsi:type="dcterms:W3CDTF">2024-09-09T03:39:59Z</dcterms:created>
  <dcterms:modified xsi:type="dcterms:W3CDTF">2024-09-09T03:40:07Z</dcterms:modified>
</cp:coreProperties>
</file>