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6439760-1A3F-4726-94A2-5AC695A89D6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2A77C-5C33-4039-A466-95FC23CDD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CADC7-7321-4B5C-AA92-587C854FE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27028-F0E5-4340-9E7D-B2F119081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88522-E203-4FF6-BFA8-EE137694C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5B8D11-82C2-4EC6-AD3A-4F4EFFF8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C6B9F5-B808-4591-9980-C3285DDE5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4EED2-126E-47F5-A26E-81884AA15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C0A44-41AC-46C4-9542-AE56E4C2F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A00D5-7302-4249-B139-C4A642BF3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D05E4-4914-4098-90F6-7CAFDCD70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4166D-1576-47EA-A0D6-DE358A129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0A07763-4E8B-4B78-8F44-143F67AD6D7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B96FB44-41D6-426D-A4CA-33EB62E7AA7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7112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安全防护培训课程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安全设备使用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安全管理体系建设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应急预案和演练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课程介绍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安全防护培训课程简介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章将介绍本课程的内容和目的。安全防护培训对于保障员工的生命安全和财产安全至关重要。课程旨在传授安全防护知识，提升员工的安全意识和应急反应能力。通过培训，帮助员工有效预防和应对各类安全风险，确保工作环境的安全与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安全文化建设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文化是企业内部的一种价值观和行为准则，是对安全的认识、态度和行为方式的总称。建立和维护良好的安全文化有助于提升员工对安全的重视程度，减少事故风险。企业要通过制定相关政策、加强培训和奖惩机制等措施来促进安全文化的形成，确保员工的安全意识和责任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明确安全的范畴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实施途径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事故原因总结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归纳事故发生的根本原因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改进预防方法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提出改进和预防措施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详细分析真实的事故案例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安全文化对企业的意义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关注员工安全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降低事故损失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减少成本支出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共同维护安全环境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安全设备使用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常见安全设备介绍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在工作场所，安全设备种类繁多，如头盔、安全带、手套等。这些设备在不同环境下有各自不同的作用和适用范围，工作人员需要根据具体情况正确选择合适的安全设备进行佩戴。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安全设备使用注意事项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确保紧固稳固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正确佩戴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保证设备完好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避免损坏设备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避免磨损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避免拉扯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储存阴凉干燥处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保持干燥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安全设备保养方法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头盔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防止阳光直射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安全设备的应急处置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不慌张，迅速使用安全设备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紧急情况下保持冷静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定期组织演练，提高处置能力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立即停止使用，联系维修人员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设备失效处理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安全设备的更新换代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的发展，安全设备也在不断更新换代。定期更新安全设备对于保障工作人员的安全至关重要，所以要及时了解新设备的技术特点和使用方法，并进行培训和推广，以确保每位工作人员都能正确使用新型安全设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安全意识的重要性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意识对员工和企业至关重要。员工的安全意识不仅可以保障他们的生命安全和财产安全，还能提高企业的整体安全水平和生产效率。要提高员工的安全意识，需要采取多种方法和技巧，如定期培训、举办安全演习等。安全意识的培训是企业安全管理的基础，关乎企业的长期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安全意识培训课程设计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明确培训目标，制定内容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设计安全意识培训的目标和内容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确定培训时间和形式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制定安全意识培训的计划和安排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评估培训效果，收集反馈意见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安全意识培训的评估和反馈机制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安全文化建设案例分析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了解企业现状，发现问题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分析企业安全文化的建设情况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为企业安全文化建设提供建议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提出改进和优化建议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学习成功经验，避免失败风险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总结成功案例和失败案例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员工安全意识的提升情况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员工自检能力增强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员工安全意识逐渐深入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未来安全意识培训的规划和展望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持续推进安全培训计划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探索新的培训方式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安全意识培训成果展示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展示安全意识培训的成果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员工事故率下降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安全意识普及率提高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https://d.book118.com/198071122010006050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安全防护培训课程</vt:lpstr>
      <vt:lpstr>目录</vt:lpstr>
      <vt:lpstr>第1章 课程介绍</vt:lpstr>
      <vt:lpstr>安全防护培训课程简介</vt:lpstr>
      <vt:lpstr> </vt:lpstr>
      <vt:lpstr>安全意识培养</vt:lpstr>
      <vt:lpstr>事故案例分析</vt:lpstr>
      <vt:lpstr>安全文化对企业的意义</vt:lpstr>
      <vt:lpstr>第2章 安全设备使用</vt:lpstr>
      <vt:lpstr> </vt:lpstr>
      <vt:lpstr>安全设备使用注意事项</vt:lpstr>
      <vt:lpstr>安全设备保养方法</vt:lpstr>
      <vt:lpstr>安全设备的应急处置</vt:lpstr>
      <vt:lpstr>安全设备的更新换代</vt:lpstr>
      <vt:lpstr>第3章 安全意识培训</vt:lpstr>
      <vt:lpstr> </vt:lpstr>
      <vt:lpstr>安全意识培训课程设计</vt:lpstr>
      <vt:lpstr>安全文化建设案例分析</vt:lpstr>
      <vt:lpstr>安全意识培训成果展示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2024-09-29T14:18:57.831</cp:lastPrinted>
  <dcterms:created xsi:type="dcterms:W3CDTF">2024-09-29T06:18:57Z</dcterms:created>
  <dcterms:modified xsi:type="dcterms:W3CDTF">2024-09-29T06:18:59Z</dcterms:modified>
</cp:coreProperties>
</file>