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C2D41-D4B1-45D8-9409-B2643E291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E60A3-C616-4E4B-8CBF-CAB347F0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38872-1A4D-4D56-93AC-A395CD71F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25FB5-F7C3-4A3F-86CB-F497FD88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4B1CC-A7BD-4453-BE63-901DA5006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897F0-8C7C-4E92-BF06-619397A5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DAA6E-F2CD-4966-8E83-AEDD22529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91C83-3E34-43AF-BAF3-5A206925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C9D98-1DE2-4A30-AF64-7C50439B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DA0B5-DE94-49E7-A9D3-6BD5908F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2B30A-C009-4D1D-8F0A-B905F644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202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妊娠伴心衰的护理评估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妊娠伴心衰的并发症预防与处理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妊娠伴心衰的康复与健康指导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妊娠伴心衰是指在妊娠期间，由于心脏功能不全而引发的呼吸困难、乏力、水肿等症状的疾病。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妊娠伴心衰可分为左心衰竭、右心衰竭和全心衰竭，其中左心衰竭最为常见。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妊娠伴心衰的常见病因包括高血压、心脏病、贫血、感染等。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妊娠期间，孕妇的心脏负担加重，加上某些诱因如感染、过度劳累等，可能导致心脏功能不全，引发心衰。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000" b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妊娠伴心衰的临床表现包括呼吸困难、乏力、水肿、心慌、肺水肿等。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根据孕妇的病史、临床表现和相关检查（如心电图、超声心动图等），可以对妊娠伴心衰进行诊断。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观察孕妇的体貌特征、面色、呼吸、心率、血压等指标，以及是否有心衰的症状，如呼吸困难、咳嗽、肺底湿啰音等。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通过询问孕妇的病史、家族史、生活习惯等信息，了解其心衰发生的风险。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对孕妇进行全面的身体检查，包括心脏听诊、肺部听诊等，以发现心衰的迹象。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体检法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通过心电图、心脏超声、血浆脑钠肽等检查，进一步确诊心衰。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孕妇的心脏情况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孕妇的生活习惯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心脏听诊、心电图、心脏超声等检查结果。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饮食、运动、作息等。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孕妇的一般情况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孕妇的肺部情况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孕妇的心理状况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年龄、孕周、身高、体重、血压等。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肺部听诊、血气分析等检查结果。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是否有焦虑、抑郁等情况。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58" r="133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通过观察、询问和体检，初步判断孕妇是否有心衰的风险。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根据初步评估结果，进行必要的实验室检查，以确诊心衰。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根据检查结果，对孕妇的心衰风险进行评估，制定相应的护理计划。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在护理过程中，持续监测孕妇的生命体征和心衰症状，及时调整护理计划。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妊娠伴心衰的护理措施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https://d.book118.com/198072025012006023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2024-08-29T11:03:14.733</cp:lastPrinted>
  <dcterms:created xsi:type="dcterms:W3CDTF">2024-08-29T03:03:14Z</dcterms:created>
  <dcterms:modified xsi:type="dcterms:W3CDTF">2024-08-29T03:03:17Z</dcterms:modified>
</cp:coreProperties>
</file>