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28C1B-8CFC-4D97-91ED-90ADFBA9F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BA444-7100-4EEA-86F8-7359F471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B3A61-453A-4F2E-AB9D-F9523ACD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6D0B7-55FD-4FBE-B5A6-2D39705F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869E5-1B50-4C42-99C3-2C86F3576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778AC-B5CE-4B7B-B755-4CAFDD50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C6DD1-372E-4852-97A3-22BA47D3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6ED81-4EFB-4885-8742-F623416A9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F57A8-CC1B-4B78-89A9-93F0FFCA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4D86A-3F96-41ED-9905-8ED09158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E4F90-15F2-4905-B0D1-703921D8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3066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儿童身体保健教育课件\n## 1.学前儿童身体保健教育的重要性\n### 1.1学前儿童身体保健教育对儿童身体健康的影响\n### 1.2学前儿童身体保健教育对儿童心理健康的影响\n### 1.3学前儿童身体保健教育对儿童社会适应能力的影响\n## 2.学前儿童身体保健教育的内容与方法\n### 2.1学前儿童身体保健教育的内容概述\n### 2.2学前儿童身体保健教育的方法与技巧\n### 2.3学前儿童身体保健教育的实践案例分析\n## 3.学前儿童身体保健教育的实施策略\n### 3.1学前儿童身体保健教育的课程设置与教学安排\n### 3.2学前儿童身体保健教育教师队伍建设与培训\n### 3.3学前儿童身体保健教育家庭与学校的合作与沟通\n## 4.学前儿童身体保健教育的评价与反馈\n### 4.1学前儿童身体保健教育评价的目的与方法\n### 4.2学前儿童身体保健教育评价的结果与反馈\n### 4.3学前儿童身体保健教育评价的改进与优化\n## 5.学前儿童身体保健教育的未来展望\n### 5.1学前儿童身体保健教育的发展趋势与挑战\n### 5.2学前儿童身体保健教育的新兴技术与应用\n### 5.3学前儿童身体保健教育的社会支持与政策支持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学前儿童身体保健教育课件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学前儿童身体保健教育的重要性</a:t>
            </a:r>
            <a:endParaRPr/>
          </a:p>
        </p:txBody>
      </p:sp>
      <p:sp>
        <p:nvSpPr>
          <p:cNvPr id="1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增强身体免疫力</a:t>
                </a:r>
                <a:endParaRPr/>
              </a:p>
            </p:txBody>
          </p:sp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促进儿童生长发育</a:t>
                </a:r>
                <a:endParaRPr/>
              </a:p>
            </p:txBody>
          </p:sp>
        </p:grpSp>
        <p:grpSp>
          <p:nvGrpSpPr>
            <p:cNvPr id="16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增强儿童体质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降低疾病发病率</a:t>
                </a:r>
                <a:endParaRPr/>
              </a:p>
            </p:txBody>
          </p:sp>
          <p:sp>
            <p:nvSpPr>
              <p:cNvPr id="16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预防疾病的发生</a:t>
                </a:r>
                <a:endParaRPr/>
              </a:p>
            </p:txBody>
          </p:sp>
          <p:sp>
            <p:nvSpPr>
              <p:cNvPr id="16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养成定时定量的饮食习惯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增加户外活动</a:t>
                </a:r>
                <a:endParaRPr/>
              </a:p>
            </p:txBody>
          </p:sp>
          <p:sp>
            <p:nvSpPr>
              <p:cNvPr id="17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培养健康的生活方式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学前儿童身体保健教育对儿童身体健康的影响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培养良好的情绪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学会调节情绪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培养良好的心理素质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增强人际交往能力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学会与人沟通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增强团队协作意识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培养良好的人际关系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促进心理健康发展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培养健康的心理素质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学前儿童身体保健教育对儿童心理健康的影响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培养良好的自我管理能力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学会自我照顾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增强自我调节能力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培养良好的自律意识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增强社会适应能力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学会适应不同的环境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培养良好的应变能力</a:t>
                </a:r>
                <a:endParaRPr/>
              </a:p>
            </p:txBody>
          </p:sp>
          <p:pic>
            <p:nvPicPr>
              <p:cNvPr id="2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培养健康的生活习惯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增强体育锻炼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培养良好的饮食习惯</a:t>
                </a:r>
                <a:endParaRPr/>
              </a:p>
            </p:txBody>
          </p:sp>
          <p:pic>
            <p:nvPicPr>
              <p:cNvPr id="2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学前儿童身体保健教育对儿童社会适应能力的影响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学前儿童身体保健教育的内容与方法</a:t>
            </a:r>
            <a:endParaRPr/>
          </a:p>
        </p:txBody>
      </p:sp>
      <p:sp>
        <p:nvSpPr>
          <p:cNvPr id="21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穿衣、梳洗、饮食等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增强自我管理能力</a:t>
                </a:r>
                <a:endParaRPr/>
              </a:p>
            </p:txBody>
          </p:sp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基本生活能力的培养</a:t>
                </a:r>
                <a:endParaRPr/>
              </a:p>
            </p:txBody>
          </p:sp>
        </p:grpSp>
        <p:grpSp>
          <p:nvGrpSpPr>
            <p:cNvPr id="2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养成定时定量的饮食习惯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增加户外活动</a:t>
                </a:r>
                <a:endParaRPr/>
              </a:p>
            </p:txBody>
          </p:sp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健康生活方式的培养</a:t>
                </a:r>
                <a:endParaRPr/>
              </a:p>
            </p:txBody>
          </p:sp>
        </p:grpSp>
        <p:grpSp>
          <p:nvGrpSpPr>
            <p:cNvPr id="2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了解身体发育的基本知识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增强身体保健意识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学会预防疾病的方法</a:t>
                </a:r>
                <a:endParaRPr/>
              </a:p>
            </p:txBody>
          </p: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身体发育与保健知识的传授</a:t>
                </a:r>
                <a:endParaRPr/>
              </a:p>
            </p:txBody>
          </p:sp>
        </p:grpSp>
      </p:grpSp>
      <p:pic>
        <p:nvPicPr>
          <p:cNvPr id="2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学前儿童身体保健教育的内容概述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寓教于乐的教学方法</a:t>
                </a:r>
                <a:endParaRPr/>
              </a:p>
            </p:txBody>
          </p:sp>
          <p:sp>
            <p:nvSpPr>
              <p:cNvPr id="2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通过游戏、故事等形式进行教学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提高学习效果</a:t>
                </a:r>
                <a:endParaRPr/>
              </a:p>
            </p:txBody>
          </p:sp>
        </p:grpSp>
        <p:grpSp>
          <p:nvGrpSpPr>
            <p:cNvPr id="2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实践活动的方法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组织户外实践活动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培养健康的生活习惯</a:t>
                </a:r>
                <a:endParaRPr/>
              </a:p>
            </p:txBody>
          </p:sp>
        </p:grpSp>
        <p:grpSp>
          <p:nvGrpSpPr>
            <p:cNvPr id="2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家庭与学校的合作</a:t>
                </a:r>
                <a:endParaRPr/>
              </a:p>
            </p:txBody>
          </p:sp>
          <p:sp>
            <p:nvSpPr>
              <p:cNvPr id="2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家长参与教育活动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增强家庭教育的作用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提高教育效果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案例一：幼儿园的营养餐教学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介绍营养餐的制作方法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增强儿童对营养的认识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培养良好的饮食习惯</a:t>
                </a:r>
                <a:endParaRPr/>
              </a:p>
            </p:txBody>
          </p:sp>
          <p:sp>
            <p:nvSpPr>
              <p:cNvPr id="2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案例二：幼儿园的运动锻炼活动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组织有趣的运动游戏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增强儿童身体素质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培养良好的运动习惯</a:t>
                </a:r>
                <a:endParaRPr/>
              </a:p>
            </p:txBody>
          </p:sp>
          <p:sp>
            <p:nvSpPr>
              <p:cNvPr id="2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案例三：幼儿园的心理健康教育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开展心理健康教育活动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增强儿童心理素质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培养良好的情绪调节能力</a:t>
                </a:r>
                <a:endParaRPr/>
              </a:p>
            </p:txBody>
          </p:sp>
          <p:sp>
            <p:nvSpPr>
              <p:cNvPr id="2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学前儿童身体保健教育的实施策略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学前儿童身体保健教育的课程设置与教学安排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增设身体保健教育课程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结合幼儿园主题活动进行教学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注重实践性、趣味性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合理安排教学时间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灵活调整教学内容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https://d.book118.com/198073066103006042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学前儿童身体保健教育课件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2024-09-21T20:39:37.789</cp:lastPrinted>
  <dcterms:created xsi:type="dcterms:W3CDTF">2024-09-21T12:39:37Z</dcterms:created>
  <dcterms:modified xsi:type="dcterms:W3CDTF">2024-09-21T12:39:39Z</dcterms:modified>
</cp:coreProperties>
</file>