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61E965-B16B-432E-AA7A-FAE5E9EA4C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83F6A2-6B72-4884-AE2C-EF6FD61912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A30CD5-DBF1-4C24-9009-76CEFA5093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943594-3A81-4DE2-8EAB-C19BB558C9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59C70A9-CA07-4548-B164-ACCF6892EF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A3AC269-9B5C-4DFA-88D1-DB3ECC73E5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1D3495-3462-4FBF-A136-7E36043EB2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A81CEA-7D53-4D4F-86EB-1409D67BAC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7A428E-02A6-459E-BA8F-D7B8CC6666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E02624-DD17-490D-94C1-E7A921FCD6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76603F-43E4-4A1D-A5A9-4312D2CA84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8073135023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讲义行政立法：理论与实践\n## 1.行政立法的基本概念与重要性\n### 1.1行政立法的定义与特点\n### 1.2行政立法的重要性及作用\n### 1.3行政立法与其他立法形式的区别\n## 2.行政立法的程序与原则\n### 2.1行政立法的程序及环节\n### 2.2行政立法的基本原则\n### 2.3行政立法的合法性审查\n## 3.行政立法的实践案例分析\n### 3.1国内外行政立法成功案例分析\n### 3.2行政立法实践中存在的问题\n### 3.3行政立法实践中的经验与教训\n## 4.行政立法的未来发展趋势\n### 4.1行政立法的国际化趋势\n### 4.2行政立法的本土化趋势\n### 4.3行政立法的创新化趋势\n## 5.提高行政立法质量的对策建议\n### 5.1加强行政立法的规范化建设\n### 5.2提高行政立法的科学性\n### 5.3强化行政立法的监督与实施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6400"/>
              <a:t>讲义行政立法：理论与实践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 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9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30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31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4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行政立法的基本概念与重要性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8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69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70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行政立法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是指国家行政机关根据法定权限和程序，制定、修改和废止行政法规和规章的活动。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行政立法是国家行政机关行使立法权的一种表现形式。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行政立法的目的是为了规范行政行为，保障公民、法人和其他组织的合法权益，维护社会公共利益。</a:t>
                </a:r>
                <a:endParaRPr/>
              </a:p>
            </p:txBody>
          </p:sp>
          <p:sp>
            <p:nvSpPr>
              <p:cNvPr id="171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行政立法的定义</a:t>
                </a:r>
                <a:endParaRPr/>
              </a:p>
            </p:txBody>
          </p:sp>
          <p:sp>
            <p:nvSpPr>
              <p:cNvPr id="172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3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74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75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法定性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：行政立法必须依据宪法、法律的规定进行，不得违反法律。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：行政立法主要针对特定的行政事务，具有较强的针对性。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灵活性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：行政立法可以根据社会发展的需要，及时调整和完善。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时效性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：行政立法具有一定的时效性，过时或者不适应的行政法规和规章需要及时修改或者废止。</a:t>
                </a:r>
                <a:endParaRPr/>
              </a:p>
            </p:txBody>
          </p:sp>
          <p:sp>
            <p:nvSpPr>
              <p:cNvPr id="176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行政立法的特点</a:t>
                </a:r>
                <a:endParaRPr/>
              </a:p>
            </p:txBody>
          </p:sp>
          <p:sp>
            <p:nvSpPr>
              <p:cNvPr id="177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8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行政立法的定义与特点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1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82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83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行政立法是行政机关实施行政管理的重要手段，对于规范行政行为、保障公民权益具有重要意义。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行政立法有利于完善国家法律体系，填补法律空白，提高法律的科学性和实用性。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行政立法有利于适应社会发展的需要，及时调整和完善行政法规和规章，促进经济社会发展。</a:t>
                </a:r>
                <a:endParaRPr/>
              </a:p>
            </p:txBody>
          </p:sp>
          <p:sp>
            <p:nvSpPr>
              <p:cNvPr id="184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行政立法的重要性</a:t>
                </a:r>
                <a:endParaRPr/>
              </a:p>
            </p:txBody>
          </p:sp>
          <p:sp>
            <p:nvSpPr>
              <p:cNvPr id="185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6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87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88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规范行政行为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：行政立法明确行政机关的职责权限，规范行政行为的范围和程序，防止滥用行政权力。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保障公民权益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：行政立法保护公民、法人和其他组织的合法权益，维护社会公平正义。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维护公共利益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：行政立法规范行政事务，维护社会公共利益，促进社会和谐稳定。</a:t>
                </a:r>
                <a:endParaRPr/>
              </a:p>
            </p:txBody>
          </p:sp>
          <p:sp>
            <p:nvSpPr>
              <p:cNvPr id="189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行政立法的作用</a:t>
                </a:r>
                <a:endParaRPr/>
              </a:p>
            </p:txBody>
          </p:sp>
          <p:sp>
            <p:nvSpPr>
              <p:cNvPr id="190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1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行政立法的重要性及作用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4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95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96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7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8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9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0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行政立法与立法机关立法的区别</a:t>
                </a:r>
                <a:endParaRPr/>
              </a:p>
            </p:txBody>
          </p:sp>
          <p:sp>
            <p:nvSpPr>
              <p:cNvPr id="20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立法机关立法是国家权力机关依据宪法、法律的规定，制定、修改和废止法律的活动。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行政立法是国家行政机关依据法定权限和程序，制定、修改和废止行政法规和规章的活动。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行政立法的立法主体是行政机关，立法机关立法的立法主体是权力机关。</a:t>
                </a:r>
                <a:endParaRPr/>
              </a:p>
            </p:txBody>
          </p:sp>
        </p:grpSp>
        <p:grpSp>
          <p:nvGrpSpPr>
            <p:cNvPr id="202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0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行政立法与地方性法规的区别</a:t>
                </a:r>
                <a:endParaRPr/>
              </a:p>
            </p:txBody>
          </p:sp>
          <p:sp>
            <p:nvSpPr>
              <p:cNvPr id="20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地方性法规是地方国家权力机关依据宪法、法律的规定，制定、修改和废止地方性法规的活动。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行政立法是国家行政机关依据法定权限和程序，制定、修改和废止行政法规和规章的活动。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地方性法规的立法主体是地方权力机关，行政立法的立法主体是行政机关。</a:t>
                </a:r>
                <a:endParaRPr/>
              </a:p>
            </p:txBody>
          </p:sp>
          <p:sp>
            <p:nvSpPr>
              <p:cNvPr id="205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6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7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8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行政立法与其他立法形式的区别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1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2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13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行政立法的程序与原则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5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行政立法的程序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立项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：行政机关根据社会发展的需要，提出立法项目，报请国家权力机关批准。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起草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：行政机关组织起草行政法规和规章，广泛征求意见，确保立法内容的科学性和实用性。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审查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：行政机关对起草的行政法规和规章进行审查，确保立法内容的合法性、合理性和可行性。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决定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：行政机关将审查通过的行政法规和规章报请国家权力机关决定。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公布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：国家权力机关通过后，行政机关将行政法规和规章予以公布，并组织实施。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行政立法的环节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立法准备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：行政机关进行立法调查、研究和论证，为立法提供充分的理论和实践依据。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立法起草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：行政机关根据立法准备阶段的研究成果，起草行政法规和规章。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立法审议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：行政机关对起草的行政法规和规章进行审议，对立法内容进行完善和修改。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立法通过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：行政机关将审议通过的行政法规和规章报请国家权力机关通过。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立法公布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：国家权力机关通过后，行政机关将行政法规和规章予以公布，并组织实施。</a:t>
            </a:r>
            <a:endParaRPr/>
          </a:p>
        </p:txBody>
      </p:sp>
      <p:sp>
        <p:nvSpPr>
          <p:cNvPr id="2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行政立法的程序及环节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19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20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2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民主原则</a:t>
                </a:r>
                <a:endParaRPr/>
              </a:p>
            </p:txBody>
          </p:sp>
          <p:sp>
            <p:nvSpPr>
              <p:cNvPr id="22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行政立法应当充分听取公民、法人和其他组织的意见，保障公众参与立法的渠道和方式。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行政立法应当体现人民的意志，维护社会公平正义，保障公民的合法权益。</a:t>
                </a:r>
                <a:endParaRPr/>
              </a:p>
            </p:txBody>
          </p:sp>
        </p:grpSp>
        <p:grpSp>
          <p:nvGrpSpPr>
            <p:cNvPr id="223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2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科学原则</a:t>
                </a:r>
                <a:endParaRPr/>
              </a:p>
            </p:txBody>
          </p:sp>
          <p:sp>
            <p:nvSpPr>
              <p:cNvPr id="22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行政立法应当符合法律的规定，遵循立法的一般规律，确保立法内容的科学性和实用性。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行政立法应当针对性强，具有较强的实际操作性和可行性，能够满足社会发展的需要。</a:t>
                </a:r>
                <a:endParaRPr/>
              </a:p>
            </p:txBody>
          </p:sp>
        </p:grpSp>
        <p:grpSp>
          <p:nvGrpSpPr>
            <p:cNvPr id="226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2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法定原则</a:t>
                </a:r>
                <a:endParaRPr/>
              </a:p>
            </p:txBody>
          </p:sp>
          <p:sp>
            <p:nvSpPr>
              <p:cNvPr id="228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行政立法必须依据宪法、法律的规定进行，不得违反法律，确保立法内容的合法性。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行政立法应当在法定权限范围内进行，不得超越法律规定的权限，确保立法内容的合规性。</a:t>
                </a:r>
                <a:endParaRPr/>
              </a:p>
            </p:txBody>
          </p:sp>
        </p:grpSp>
      </p:grpSp>
      <p:sp>
        <p:nvSpPr>
          <p:cNvPr id="2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行政立法的基本原则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1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32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33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合法性审查的主体主要包括国家权力机关、行政机关和司法机关。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国家权力机关负责审查行政法规和规章是否符合宪法、法律的规定。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行政机关负责审查行政法规和规章是否符合法律、行政法规的规定。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司法机关负责审查行政法规和规章是否符合宪法、法律的规定，对违法行为进行司法审查。</a:t>
                </a:r>
                <a:endParaRPr/>
              </a:p>
            </p:txBody>
          </p:sp>
          <p:sp>
            <p:nvSpPr>
              <p:cNvPr id="234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合法性审查的主体</a:t>
                </a:r>
                <a:endParaRPr/>
              </a:p>
            </p:txBody>
          </p:sp>
          <p:sp>
            <p:nvSpPr>
              <p:cNvPr id="235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37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38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合法性审查的内容主要包括立法主体、立法权限、立法程序、立法内容等方面。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审查立法主体是否合法，即行政机关是否具有立法权限。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审查立法权限是否合法，即行政法规和规章是否符合宪法、法律的规定。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审查立法程序是否合法，即行政法规和规章的制定、修改和废止是否符合法定程序。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审查立法内容是否合法，即行政法规和规章是否符合法律、行政法规的规定，保护公民、法人和其他组织的合法权益。</a:t>
                </a:r>
                <a:endParaRPr/>
              </a:p>
            </p:txBody>
          </p:sp>
          <p:sp>
            <p:nvSpPr>
              <p:cNvPr id="239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合法性审查的内容</a:t>
                </a:r>
                <a:endParaRPr/>
              </a:p>
            </p:txBody>
          </p:sp>
          <p:sp>
            <p:nvSpPr>
              <p:cNvPr id="240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行政立法的合法性审查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行政立法的实践案例分析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2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3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国内行政立法成功案例分析</a:t>
                </a:r>
                <a:endParaRPr/>
              </a:p>
            </p:txBody>
          </p:sp>
          <p:sp>
            <p:nvSpPr>
              <p:cNvPr id="18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环境保护法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：我国环境保护法规定了环境保护的基本原则、制度和措施，为环境保护提供了有力的法制保障。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食品安全法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：我国食品安全法规定了食品安全的监督管理、生产经营者的责任、食品安全事故的处理等方面的内容，为保障食品安全提供了有力的法制保障。</a:t>
                </a:r>
                <a:endParaRPr/>
              </a:p>
            </p:txBody>
          </p:sp>
        </p:grpSp>
        <p:grpSp>
          <p:nvGrpSpPr>
            <p:cNvPr id="19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国外行政立法成功案例分析</a:t>
                </a:r>
                <a:endParaRPr/>
              </a:p>
            </p:txBody>
          </p:sp>
          <p:sp>
            <p:nvSpPr>
              <p:cNvPr id="2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美国环保法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：美国环保法规定了环境保护的目标、政策和措施，为美国环境保护提供了有力的法制保障。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欧盟食品安全法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：欧盟食品安全法规定了食品安全的监督管理、生产经营者的责任、食品安全事故的处理等方面的内容，为保障欧盟食品安全提供了有力的法制保障。</a:t>
                </a:r>
                <a:endParaRPr/>
              </a:p>
            </p:txBody>
          </p:sp>
          <p:sp>
            <p:nvSpPr>
              <p:cNvPr id="22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国内外行政立法成功案例分析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https://d.book118.com/198073135023006040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讲义行政立法：理论与实践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2024-09-18T09:02:13.138</cp:lastPrinted>
  <dcterms:created xsi:type="dcterms:W3CDTF">2024-09-18T01:02:13Z</dcterms:created>
  <dcterms:modified xsi:type="dcterms:W3CDTF">2024-09-18T01:02:15Z</dcterms:modified>
</cp:coreProperties>
</file>