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F2871-85AA-44E5-8065-CEAE841A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3D462-ABB3-4BE0-8DD9-02895FD39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F4D34-650E-47F5-9AE4-149D3E952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A44C9-01A9-45B0-A17C-AAD34175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31949-842C-4E10-B829-156B3A41A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23FBA-4918-4738-81B2-6F97F578C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C7590-E81C-4C04-B0F3-CEA819FE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A4E7B-40F8-43D2-A0F7-CA82C9E9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A9FC8-A6B6-46E2-AD46-D60603B62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E2FE8-25B9-46F9-A7F3-FA1021068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50BFF-BCBB-44C6-847B-14C1A4A9B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282" r:id="rId2"/>
    <p:sldLayoutId id="2147490283" r:id="rId3"/>
    <p:sldLayoutId id="2147490284" r:id="rId4"/>
    <p:sldLayoutId id="2147490285" r:id="rId5"/>
    <p:sldLayoutId id="2147490286" r:id="rId6"/>
    <p:sldLayoutId id="2147490287" r:id="rId7"/>
    <p:sldLayoutId id="2147490288" r:id="rId8"/>
    <p:sldLayoutId id="2147490289" r:id="rId9"/>
    <p:sldLayoutId id="2147490290" r:id="rId10"/>
    <p:sldLayoutId id="21474902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4037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重大项目关键节点达成与后续规划汇报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项目背景与目标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项目关键节点达成情况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项目后续规划与展望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总结与建议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项目简介</a:t>
            </a:r>
            <a:endParaRPr lang="zh-CN" altLang="en-US"/>
          </a:p>
        </p:txBody>
      </p:sp>
      <p:sp>
        <p:nvSpPr>
          <p:cNvPr id="10490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项目名称：重大项目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项目目标：实现XX效益，推动XX发展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项目总投资：XX亿元人民币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项目启动时间：XXXX年XX月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项目目标与意义</a:t>
            </a:r>
            <a:endParaRPr lang="zh-CN" altLang="en-US"/>
          </a:p>
        </p:txBody>
      </p:sp>
      <p:sp>
        <p:nvSpPr>
          <p:cNvPr id="10491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提升公司核心竞争力，实现可持续发展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增强技术创新能力，引领行业发展趋势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优化产品结构，提高市场占有率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实现经济效益和社会效益的双赢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1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项目关键节点达成情况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节点一：项目启动与策划</a:t>
            </a:r>
            <a:endParaRPr lang="zh-CN" altLang="en-US"/>
          </a:p>
        </p:txBody>
      </p:sp>
      <p:sp>
        <p:nvSpPr>
          <p:cNvPr id="10493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节点三：项目验收与评估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节点一：项目启动与策划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节点二：项目实施与推进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节点四：项目总结与优化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节点二：实施与控制</a:t>
            </a:r>
            <a:endParaRPr lang="zh-CN" altLang="en-US"/>
          </a:p>
        </p:txBody>
      </p:sp>
      <p:sp>
        <p:nvSpPr>
          <p:cNvPr id="10493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关键节点达成情况：已完成XX%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实施过程：详细描述如何达成关键节点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控制措施：针对可能出现的风险和问题，制定相应的应对策略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后续规划：对关键节点达成后的工作进行规划和安排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节点三：收尾与验收</a:t>
            </a:r>
            <a:endParaRPr lang="zh-CN" altLang="en-US"/>
          </a:p>
        </p:txBody>
      </p:sp>
      <p:sp>
        <p:nvSpPr>
          <p:cNvPr id="10494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关键节点描述：项目收尾与验收阶段，确保项目按照合同要求完成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完成情况：已完成项目收尾工作，通过验收测试，达到预期目标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存在问题：在验收过程中发现部分细节需要改进，已制定改进计划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后续规划：根据验收结果和改进计划，进行后续优化和调整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https://d.book118.com/198074037014006023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重大项目关键节点达成与后续规划汇报</vt:lpstr>
      <vt:lpstr>目录</vt:lpstr>
      <vt:lpstr>单击此处添加章节标题</vt:lpstr>
      <vt:lpstr>项目背景与目标</vt:lpstr>
      <vt:lpstr>PowerPoint Presentation</vt:lpstr>
      <vt:lpstr>项目简介</vt:lpstr>
      <vt:lpstr>项目目标与意义</vt:lpstr>
      <vt:lpstr>项目关键节点达成情况</vt:lpstr>
      <vt:lpstr>PowerPoint Presentation</vt:lpstr>
      <vt:lpstr>节点一：项目启动与策划</vt:lpstr>
      <vt:lpstr>节点二：实施与控制</vt:lpstr>
      <vt:lpstr>节点三：收尾与验收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2024-08-29T11:45:05.403</cp:lastPrinted>
  <dcterms:created xsi:type="dcterms:W3CDTF">2024-08-29T03:45:05Z</dcterms:created>
  <dcterms:modified xsi:type="dcterms:W3CDTF">2024-08-29T03:45:07Z</dcterms:modified>
</cp:coreProperties>
</file>