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56EFB-C043-4FC5-A1A8-E7BB79D5F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241C7-0622-49D8-B7A2-C30DDA43B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57FDB-F667-4894-AD3A-39B1749E5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B18A0-8B50-42D6-982D-667EA14C1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99A2A-5BBD-4904-89C5-06CC6B88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6A224-02C0-4F70-B26F-A445DDC6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0F6C5-AB5B-4BB4-A7D8-252D6310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038A9-5D69-40E8-8B61-6742A8158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D9BA1-A6E3-48A5-88F3-68580A719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4066E-855C-4BE3-8269-7D2EF67A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23483-139D-4D4E-9B69-CC1BA2A6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4107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新生儿费缴费流程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新生儿费缴费流程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新生儿费缴费注意事项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新生儿费缴费常见问题及解答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新生儿费缴费的相关政策与法规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20" b="217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新生儿费的定义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新生儿费是指为新生儿提供的医疗保健费用，包括产前检查、分娩、新生儿疾病筛查等方面的费用。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新生儿费通常由政府或医疗保险机构承担，但有时也需要个人承担部分费用。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新生儿费主要用于提供必要的医疗保健服务，包括产前检查、分娩、新生儿疾病筛查等，以确保新生儿的健康和安全。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通过提供新生儿费，政府和医疗保险机构旨在降低家庭医疗负担，确保家庭能够获得必要的医疗保健服务。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新生儿费的用途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保障新生儿健康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新生儿费的缴纳时间与周期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缴纳时间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新生儿费的缴纳时间通常是在产前或新生儿出生后的一段时间内，具体时间根据地区和保险政策而有所不同。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缴纳周期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新生儿费的缴纳周期通常是一年或一个固定的时间段，例如半年或一个季度等，具体周期根据地区和保险政策而有所不同。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新生儿费缴费流程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确认新生儿身份及参保状态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确认新生儿的身份信息，包括姓名、性别、出生日期等，确保信息准确无误。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查询新生儿的参保状态，确保新生儿已参加医疗保险，以便享受相关医疗保障。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根据个人实际情况选择缴费方式，如银行代扣、网上银行、第三方支付等。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了解不同缴费方式的优缺点，以便选择最适合自己的缴费方式。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选择缴费方式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根据选择的缴费方式，按照相应流程完成新生儿费的缴纳。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保留好缴费凭证，以备后续核对及报销使用。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缴纳新生儿费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缴费完成后，及时获取缴费凭证，确保凭证的真实性和完整性。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妥善保存缴费凭证，以备后续核对及报销使用，避免因凭证丢失而影响报销。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缴费凭证的获取与保存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新生儿费缴费注意事项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https://d.book118.com/198074107032006040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2024-09-18T11:48:00.330</cp:lastPrinted>
  <dcterms:created xsi:type="dcterms:W3CDTF">2024-09-18T03:48:00Z</dcterms:created>
  <dcterms:modified xsi:type="dcterms:W3CDTF">2024-09-18T03:48:02Z</dcterms:modified>
</cp:coreProperties>
</file>