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68DB4-0FA5-4496-A1FD-B20C07F2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24F78-E198-4679-AD26-6384BC29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EF90A-636A-4C7C-9FDD-426F3CF63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C94D8-0410-40A9-992A-ABB2FEC47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35FC7-2D35-4556-99F8-BAA7E2302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8A276-DC0C-4851-9811-BE121DA2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F5A0CC-3858-4E59-8BAB-E8D94D9F5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E84A8-8CFA-4386-8E54-A3AC1538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3BDA1-F6AD-44FE-87DA-E2FC026A1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88A85-B213-4BE0-A2CF-6EF88BAD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37B21-D4D4-4901-BC9A-2C6208F6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701605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电池产品受众分析报告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电池产品市场概述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随着科技的发展，电池产品在人们的生活中扮演着越来越重要的角色。从手机、电动车到电动汽车，电池的应用范围不断扩大。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电池市场的竞争也日趋激烈，各大品牌都在努力提升自己的市场份额。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为了更好地了解电池产品的受众需求和市场趋势，本报告进行了深入的受众分析。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深入了解电池产品的受众需求和消费行为。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分析不同受众群体对电池产品的偏好和购买意愿。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为电池企业提供市场策略和产品改进的建议。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电池产品市场概述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全球电池市场规模持续增长，主要受益于电动汽车、可穿戴设备、智能家居等领域的快速发展。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全球电池市场呈现寡头竞争格局，少数几家大型企业占据主导地位，但新兴企业也在不断涌现。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电池技术持续创新，能量密度、充电速度、循环寿命等性能指标不断提升，推动市场发展。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中国电池市场竞争激烈，众多企业参与其中，竞争格局较为分散，但市场份额正在向优势企业集中。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中国电池企业在技术研发方面不断加大投入，积极推动电池技术的创新和升级，提升产品竞争力。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中国电池市场规模庞大，是全球最大的电池生产国和消费国，受益于电动汽车、储能等领域的快速发展。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受众分析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以家庭为单位，主要使用电池的电器产品如遥控器、玩具等。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以企业、工厂等为单位，主要使用电池的设备如电动工具、仪器仪表等。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商业用户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以商店、超市等为单位，主要使用电池的设备如POS机、扫描仪等。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家庭用户通常购买频率较高，而工业用户和商业用户的购买频率相对较低。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购买渠道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消费者主要通过超市、便利店、电商等渠道购买电池产品。其中，电商渠道近年来增长迅速，成为消费者购买电池的重要途径。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价格敏感度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家庭用户对价格较为敏感，更倾向于选择性价比高的产品；而工业用户和商业用户更注重产品的品质和稳定性。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消费者对电池的续航时间、稳定性、安全性等性能方面有较高的要求。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知名品牌和口碑较好的品牌更受消费者青睐，消费者在购买时会考虑品牌的知名度和信誉度。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消费者对售后服务的需求较高，包括维修、退换货等方面。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市场份额占比大，产品线丰富，品牌知名度高。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价格策略灵活，销售渠道广泛，市场渗透能力强。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技术领先，创新能力较强，产品品质优良。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竞争优势与劣势分析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产品性能优越，使用寿命长。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品牌口碑良好，客户忠诚度高。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售后服务完善，客户满意度高。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价格相对较高，可能影响部分消费者的购买意愿。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竞争优势与劣势分析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https://d.book118.com/198077016057006031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2024-09-08T09:11:04.240</cp:lastPrinted>
  <dcterms:created xsi:type="dcterms:W3CDTF">2024-09-08T01:11:04Z</dcterms:created>
  <dcterms:modified xsi:type="dcterms:W3CDTF">2024-09-08T01:11:06Z</dcterms:modified>
</cp:coreProperties>
</file>