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8FCBB-CB75-4551-B863-AD6F8116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0AC59-FD85-476D-8263-FFA632AB0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01710-0FE0-4069-816E-31993BBE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9BB3F-9B5D-42D4-B5E5-CB027628A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04528-F932-4F10-B32E-42195458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C67CB4-C61D-4EF9-8167-E1DAC9D6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595AC-84A6-4133-9494-5BD81E04B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F9C04-D389-4229-9046-7D1552E9C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159D8-2F83-47CD-A991-8D5882E0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C29C5-979E-49F9-B709-9B65ADEC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FAC15-E8D5-4A4E-AB8F-F98BF80C7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70311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《概论复习纲要》ppt课件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概论课程简介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基础知识复习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重点难点解析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习题解答与解析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模拟试题与答案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学习建议与总结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概论课程简介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掌握《概论》课程的基本概念、原理和方法。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培养学生对《概论》课程内容的理解和应用能力。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提高学生的思维能力和分析问题、解决问题的能力。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《概论》课程的基本概念、原理和方法。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《概论》课程的核心知识点和重点、难点。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《概论》课程与其他课程的联系和区别。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学生在课堂上的参与度、回答问题和小组讨论的表现等。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作业和测验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布置的作业、测验和考试等评价方式。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学生自主学习的态度、方法和效果等。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基础知识复习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基础知识一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总结词：重要概念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详细描述：对《概论》中的重要概念进行梳理，包括定义、特点、分类等方面的内容。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总结词：实例分析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总结词：练习题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详细描述：提供与重要概念相关的练习题，帮助学生巩固所学知识。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详细描述：结合实例对重要概念进行深入分析，帮助学生更好地理解概念的实际应用。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总结词：公式推导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详细描述：对《概论》中的公式进行推导，包括公式来源、推导过程、应用场景等方面的内容。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总结词：解题技巧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详细描述：介绍解题技巧和方法，帮助学生更好地解决与公式相关的题目。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总结词：习题解析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详细描述：对与公式相关的练习题进行解析，帮助学生理解解题思路和方法。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总结词：历史发展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详细描述：梳理《概论》相关领域的历史发展脉络，包括主要事件、人物、时间等方面的内容。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总结词：前沿动态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详细描述：介绍《概论》相关领域的前沿动态和最新研究成果，帮助学生了解学科发展趋势。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总结词：学术争议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详细描述：对《概论》相关领域的学术争议进行梳理和评价，帮助学生全面了解学术界的不同观点和立场。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重点难点解析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本部分主要介绍了《概论复习纲要》课程中的重点一，包括其定义、特点、应用和案例分析等方面。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重点一总结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重点一不仅在学术领域有广泛应用，在现实生活中也有很多实际应用。例如，在解决实际问题时，可以利用重点一的方法进行分析和解决。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重点一在现实生活中的应用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为了更好地理解重点一，可以结合具体的案例进行分析。通过案例的解析，可以深入了解重点一的应用场景和实际效果。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重点一相关案例分析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重点一解析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重点二总结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本部分主要介绍了《概论复习纲要》课程中的重点二，包括其定义、特点、应用和案例分析等方面。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重点二在现实生活中的应用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重点二所涉及的知识点在现实生活中具有广泛的应用价值。例如，在数据分析、决策制定等方面，都可以利用重点二的知识点进行分析和指导。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重点二相关案例分析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为了更好地理解重点二，可以结合具体的案例进行分析。通过案例的解析，可以深入了解重点二的应用场景和实际效果。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重点二解析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https://d.book118.com/198077031101006027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2024-09-05T14:48:42.864</cp:lastPrinted>
  <dcterms:created xsi:type="dcterms:W3CDTF">2024-09-05T06:48:42Z</dcterms:created>
  <dcterms:modified xsi:type="dcterms:W3CDTF">2024-09-05T06:48:44Z</dcterms:modified>
</cp:coreProperties>
</file>