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CFD12-815B-4CAC-8B3E-863B8FBC0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636C3-3D92-4EE3-98CF-D4829AA12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00DE3-93DC-47C4-AEA2-8CF82ED33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37507-ED9B-4862-BC7A-2D6CEE361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1FB535-1188-42C3-9A0A-0AB0DA337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FDD09B-569D-4DF8-B929-CB268A30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30F9B8-3B7C-4E2E-BF10-F7A6F52F7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75F3C-C31E-4DF5-8C91-7E723AAE8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865BC-1549-4E98-86D0-1E61D349F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348BE-BBEE-4ABB-A48E-F9CA74D45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D5022-3A1E-4E51-98F9-3BB68A6BF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7077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stata中级计量经济学课件多元线性模型设定和估计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多元线性模型概述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多元线性模型设定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多元线性模型参数估计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多元线性模型诊断与优化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stata在多元线性模型中应用实例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多元线性模型概述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多元线性模型定义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多元线性模型是指含有多个自变量的线性模型，用于描述因变量与多个自变量之间的线性关系。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多元线性模型的一般形式为：Y = β0 + β1X1 + β2X2 + ... + βkXk + ε，其中Y为因变量，X1, X2, ..., Xk为自变量，β0为截距项，β1, β2, ..., βk为回归系数，ε为随机误差项。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一元线性模型是多元线性模型的特例，当自变量只有一个时，多元线性模型即退化为一元线性模型。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多元线性模型与一元线性模型的估计方法类似，都采用最小二乘法进行参数估计。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多元线性模型与一元线性模型关系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用于分析各种经济因素（如GDP、失业率、通货膨胀率等）之间的关系，以及预测未来经济趋势。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用于研究社会现象（如教育水平、收入、职业等）之间的关系，以及分析社会问题的成因。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用于分析疾病与多种生物标志物（如基因、蛋白质、代谢物等）之间的关系，以及预测疾病的发生和发展。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用于评估投资组合的风险和回报，以及预测股票、债券等金融资产的未来价格。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多元线性模型应用场景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多元线性模型设定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选择合适的解释变量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根据经济理论和实际经验，选择与因变量密切相关的解释变量，并考虑变量的可得性和测量误差。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数据清洗和处理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对数据进行清洗，处理缺失值和异常值，并根据需要进行数据变换或标准化。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样本选择与分组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根据研究目的和数据特点，选择合适的样本，并根据需要进行样本分组。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变量选择与数据准备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设定解释变量与被解释变量之间的线性关系，选择合适的函数形式。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线性形式设定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考虑解释变量之间的交互效应和高阶项，以更准确地描述经济现象。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交互效应与高阶项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对于定性变量或分类变量，需要设定虚拟变量进行处理。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虚拟变量与分类变量处理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模型形式设定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异方差性检验与处理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检验模型是否存在异方差性，如果存在，则需要采用相应的方法进行修正，如加权最小二乘法等。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自相关与序列相关性处理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检验模型是否存在自相关或序列相关性，如果存在，则需要采用相应的方法进行修正，如广义最小二乘法等。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误差项设定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明确误差项的性质和来源，如随机误差、测量误差等。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误差项与随机干扰因素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多元线性模型参数估计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最小二乘法原理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通过最小化残差平方和来估计模型参数，使得模型预测值与实际观测值之间的差距最小。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构建模型、设定因变量和自变量、选择适当的估计方法（如OLS）、进行参数估计。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确保自变量之间不存在完全共线性，以避免估计结果的不稳定性。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最小二乘法（OLS）原理及实现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反映自变量对因变量的影响程度，正负号表示影响方向。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衡量参数估计值的精确性，标准误越小，参数估计值越可靠。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t值和p值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用于检验参数估计值的显著性，t值越大或p值越小，表明自变量对因变量的影响越显著。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参数估计结果解读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https://d.book118.com/198077077142006034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2024-09-13T14:50:33.464</cp:lastPrinted>
  <dcterms:created xsi:type="dcterms:W3CDTF">2024-09-13T06:50:33Z</dcterms:created>
  <dcterms:modified xsi:type="dcterms:W3CDTF">2024-09-13T06:50:35Z</dcterms:modified>
</cp:coreProperties>
</file>