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F4E146-05AB-4154-B91F-4EC074AE7F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C418B0-CC3B-4202-95D5-B335F90773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5BA6DB-A67E-4238-95A5-C58048C89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6C7118-9DD8-410A-9808-32F02A67FD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C2EE5D-088D-4D8C-993D-338B7CB16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B785E1-FCB0-4598-B45D-B46700E7F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3AC3DB1-A0D4-4EB3-B05E-32A74E1A7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86417D-A367-4734-8207-83CBFFAF80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C5E813-71B0-4F5C-AE24-388DBDC4E3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44C328-CCDA-4301-9DA0-2C5EEB2AC8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39D5FA-9914-4E0D-B23B-5D63471A95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07713600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建筑年终总结年终工作总结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质量控制与安全生产管理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市场拓展与品牌建设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财务管理与成本控制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创新发展与未来展望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本年度共承接并完成了XX个建筑项目，包括住宅、商业、文化等不同类型。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项目数量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所有项目均按照合同要求，高质量地完成，得到了业主和监理的一致好评。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在项目执行过程中，我们严格遵守项目管理流程，确保项目按计划推进，有效控制了成本和风险。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本年度建筑项目完成情况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本年度实现业务收入XX亿元，较去年增长了XX%。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8691" r="8691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业务收入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实现利润XX亿元，较去年增长了XX%，利润率保持在行业较高水平。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利润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收入增长主要得益于新项目的承接和已有项目的顺利推进。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收入增长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业务收入、利润及增长情况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通过问卷调查、电话访谈等方式，对业主和监理进行了满意度调查。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2208" r="222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调查方法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调查结果显示，业主和监理对我们的服务满意度达到了XX%以上，较去年有明显提升。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调查结果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9542" r="2954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333" r="153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针对调查中反映的问题和不足，我们将进一步改进服务流程和质量，提高客户满意度。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改进方向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客户满意度调查结果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713" b="771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获奖荣誉与行业认可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获奖情况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本年度，我们共获得了XX个奖项，包括建筑设计奖、工程质量奖等。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行业认可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我们的专业能力和服务水平得到了行业的广泛认可，提升了公司的品牌知名度和影响力。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团队荣誉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我们的团队成员也获得了多项个人荣誉和奖励，展现了团队的专业素养和综合实力。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团队协作与能力提升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定期沟通会议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每月召开跨部门沟通会议，及时了解其他部门工作动态和需求，促进部门间合作。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跨部门协作项目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成功推进了5个跨部门协作项目，实现了资源共享和优势互补，提高了工作效率。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协作流程优化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针对跨部门协作中存在的流程问题，进行了梳理和优化，减少了沟通成本和误解。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8333" r="833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跨部门沟通协作实践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员工成长路径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建立了清晰的员工成长路径，鼓励员工通过自身努力和不断学习提升自己的职业水平。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激励机制完善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完善了员工激励机制，包括绩效奖金、晋升机会、优秀员工评选等，激发员工的工作积极性和创造力。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员工培训计划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制定了全面的员工培训计划，包括技能培训、职业素养提升和领导力培养等方面。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员工培训、成长及激励机制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企业文化宣传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积极宣传公司的企业文化和价值观，引导员工认同并践行公司的文化理念。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团队凝聚力提升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通过组织团队拓展活动、庆祝重要节日等形式，增强了团队凝聚力和向心力。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员工关怀措施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关注员工心理健康和工作压力，提供必要的心理辅导和关怀措施，提高员工的工作满意度和归属感。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团队氛围建设活动回顾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488" r="2948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根据业务发展需要，制定团队扩张计划，包括招聘新员工、调整团队结构等。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团队扩张计划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针对下一年度的工作重点和业务需求，制定更加具体的员工培训计划，提高员工的业务水平和综合素质。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员工培训计划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根据员工反馈和市场变化，对激励机制进行持续优化和完善，更好地激发员工的工作积极性和创造力。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激励机制优化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继续深化跨部门协作，推动更多跨部门项目的开展和实施，提高公司整体运营效率。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跨部门协作深化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下一年度团队发展规划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质量控制与安全生产管理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本年度制定了详细的质量监督检查计划，明确了检查的对象、时间、频次、方法等。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质量监督检查计划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按照计划进行了定期和不定期的质量监督检查，对发现的问题及时进行了整改和反馈。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检查实施情况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通过对检查数据的统计和分析，发现了一些普遍存在的问题和不足之处，为下一年度的质量工作提供了参考。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检查结果分析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本年度质量监督检查情况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安全隐患排查与治理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定期开展安全隐患排查工作，对发现的安全隐患及时进行了整改，确保了生产安全。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应急预案制定与演练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针对可能发生的各种突发事件，公司制定了相应的应急预案，并定期组织演练，提高了员工的应急处置能力。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安全生产责任制落实情况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公司建立了完善的安全生产责任制，各级管理人员和员工都能够认真履行职责，积极参与安全生产工作。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662" r="1666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安全生产事故预防及处理措施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公司严格遵守国家和地方的环保法规和政策，积极推行清洁生产，减少污染排放。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环保法规遵守情况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加强对环保设施的运行管理，确保设施的正常运行和达标排放。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环保设施运行管理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积极开展环保宣传和教育活动，提高员工的环保意识和技能水平。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环保宣传与教育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环保政策执行情况分析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https://d.book118.com/198077136005006033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2024-09-10T18:51:34.983</cp:lastPrinted>
  <dcterms:created xsi:type="dcterms:W3CDTF">2024-09-10T10:51:35Z</dcterms:created>
  <dcterms:modified xsi:type="dcterms:W3CDTF">2024-09-10T10:51:37Z</dcterms:modified>
</cp:coreProperties>
</file>