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7B62A-38F9-4359-A5F0-64980A4DE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D8107-2D1B-4BA7-9A49-AEAC7E5E8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ABFBC-AF56-4972-ADD4-246436A17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88645-EC69-4B19-BC8A-6880B262A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B2DCE6-2CC9-4154-B02A-22A8F278D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FC6108-1E51-44EF-BD6E-368A8BE77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FF5FDD-9565-4773-9A47-DE0446CDA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B87F4-0020-4C82-A050-2B3A3FCAF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1607C-965F-48B6-81E6-1BA058A88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93A4A-5DB0-444E-B2A8-282BD6579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144A4-1768-4305-9253-96616746E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0101603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旅游宣传活动策划的方案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创意策划与主题设定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线下执行方案设计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线上互动环节策划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预算分配与成本控制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智慧旅游发展迅速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互联网和移动设备的普及使得智慧旅游成为发展趋势，游客可以通过手机等终端获取旅游信息和服务。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旅游业持续增长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随着全球经济发展和生活水平提高，旅游业呈现出持续增长的趋势，越来越多的人选择旅游作为休闲方式。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个性化和定制化旅游兴起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游客对于旅游体验的需求日益多样化，个性化和定制化旅游产品受到追捧。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促进旅游业发展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推动旅游相关产业的发展，包括酒店、餐饮、交通等，为当地经济带来增长动力。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增强游客体验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通过丰富多彩的活动和项目，提升游客在旅游过程中的体验和满意度。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提升旅游目的地知名度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通过宣传活动，提高旅游目的地在目标市场的知名度，吸引更多潜在游客。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55" r="1615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目标游客群体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根据旅游目的地的特点和资源，确定目标游客群体，如年轻人、家庭、高端客户等。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游客需求和行为习惯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深入了解目标游客群体的需求、兴趣和行为习惯，以便制定更符合他们需求的宣传策略和活动内容。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游客心理和消费能力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分析游客的心理特征和消费能力，为制定合适的定价策略和旅游产品提供参考。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创意策划与主题设定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地域文化挖掘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深入了解旅游目的地的历史文化、民俗风情、自然景观等，从中汲取创意灵感。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研究目标游客的需求、兴趣点和消费习惯，为活动策划提供市场依据。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跨界合作与创意碰撞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寻求与其他产业、艺术领域的跨界合作，通过头脑风暴等方式激发创意火花。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创意来源及灵感激发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根据旅游目的地的特色和市场需求，设定具有吸引力和独特性的活动主题。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主题鲜明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通过活动主题和宣传口号等方式，传递旅游目的地的核心价值和文化内涵。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核心价值传递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让游客在活动主题中找到情感共鸣点，增强对旅游目的地的认同感和归属感。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主题设定与核心价值传递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388" r="1938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设计具有创新性和趣味性的活动项目，让游客在参与过程中获得愉悦和满足。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创新体验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增加游客与旅游目的地、游客与游客之间的互动环节，提高活动的参与度和社交性。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充分展示旅游目的地的特色文化、民俗风情等，让游客在活动中深入了解当地文化。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特色文化展示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结合当地美食文化，设计美食体验环节，让游客在品尝美食的同时感受当地的饮食文化魅力。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美食体验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活动亮点设计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报纸广告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在主流报纸上发布旅游宣传广告，介绍旅游目的地的特色和吸引力。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通过电视广告展示旅游目的地的美景和文化，吸引观众的注意力。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广播广告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在广播电台播放旅游宣传广告，覆盖更广泛的受众群体。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传统媒体运用（报纸、电视等）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通过微博平台发布旅游宣传信息，与网友互动，提高话题热度和曝光率。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微博推广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297" b="2029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利用微信公众号和朋友圈发布旅游宣传文章和图片，吸引更多用户关注和转发。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与旅游达人或网红合作，邀请他们分享旅游经验和心得，提高旅游目的地的知名度和美誉度。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旅游达人合作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社交媒体推广（微博、微信等）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2" r="2321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政府合作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与政府旅游部门合作，共同推广旅游目的地，提高旅游业的整体发展水平。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与旅行社、酒店、景区等旅游企业合作，共同打造旅游产品和线路，提高旅游目的地的吸引力。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跨行业合作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与航空、铁路、公路等交通行业合作，提供便捷的交通服务，促进旅游业的发展。同时，也可以与餐饮、娱乐等行业合作，为游客提供更加丰富的旅游体验。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合作伙伴资源整合及互惠互利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线下执行方案设计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https://d.book118.com/198101016033006044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2024-09-24T04:55:23.080</cp:lastPrinted>
  <dcterms:created xsi:type="dcterms:W3CDTF">2024-09-23T20:55:23Z</dcterms:created>
  <dcterms:modified xsi:type="dcterms:W3CDTF">2024-09-23T20:55:24Z</dcterms:modified>
</cp:coreProperties>
</file>