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7BF5E-13BE-4764-A9C7-20F7D0E25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92215-BC7D-4D08-AD97-971DFDB7B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01BE16-6898-41A4-A36D-5F2196381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5B28A1-70B5-45A0-80C6-424FFB64E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FD4B0F-E0E9-4FF9-81E1-7C71DE800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969B00-9A67-4D1E-95CA-730249498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7C316-91E9-4F30-BD53-209D4365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36B4E-7771-4AAC-86A5-78C6D323F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5900A-8D77-4770-AD37-6E15C8841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AB0429-138C-4DAE-9D74-3293833D2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CF37C-9B6B-4B71-8F49-DD05965A0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102115015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卧位患者的护理PPT\n## 1.卧位患者护理的基本概念与重要性\n### 1.1卧位患者护理的定义与分类\n### 1.2卧位患者护理的重要性及意义\n### 1.3卧位患者护理的实施原则与方法\n## 2.卧位患者的评估与观察\n### 2.1卧位患者的评估方法与内容\n### 2.2卧位患者的生命体征观察与记录\n### 2.3卧位患者的心理评估与护理\n## 3.卧位患者的舒适护理\n### 3.1卧位患者的床垫与枕头选择\n### 3.2卧位患者的翻身与体位变换技巧\n### 3.3卧位患者的疼痛管理与舒适护理措施\n## 4.卧位患者的营养支持与护理\n### 4.1卧位患者的营养需求与评估\n### 4.2卧位患者的营养支持与护理方法\n### 4.3卧位患者的饮食护理与并发症预防\n## 5.卧位患者的生活护理与心理护理\n### 5.1卧位患者的生活护理内容与技巧\n### 5.2卧位患者的心理特点与需求分析\n### 5.3卧位患者的心理护理措施与效果评估\n## 6.卧位患者的康复护理与指导\n### 6.1卧位患者的康复护理目标与方法\n### 6.2卧位患者的康复训练指导与实施\n### 6.3卧位患者的康复护理效果评估与持续改进\n## 7.卧位患者的护理质量监控与持续改进\n### 7.1卧位患者的护理质量监控标准与方法\n### 7.2卧位患者的护理缺陷分析与改进措施\n### 7.3卧位患者的护理持续改进与团队协作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卧位患者的护理PPT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卧位患者护理的基本概念与重要性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卧位患者护理是指对卧床患者进行的一系列护理活动</a:t>
                </a:r>
                <a:endParaRPr/>
              </a:p>
            </p:txBody>
          </p:sp>
          <p:sp>
            <p:nvSpPr>
              <p:cNvPr id="2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包括生活护理、舒适护理、营养支持、心理护理等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护理对象包括不同年龄、疾病类型的患者</a:t>
                </a:r>
                <a:endParaRPr/>
              </a:p>
            </p:txBody>
          </p:sp>
          <p:sp>
            <p:nvSpPr>
              <p:cNvPr id="2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卧位患者护理的分类</a:t>
                </a:r>
                <a:endParaRPr/>
              </a:p>
            </p:txBody>
          </p:sp>
          <p:sp>
            <p:nvSpPr>
              <p:cNvPr id="2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按疾病类型分类：如内科、外科、妇科等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按护理需求分类：如基础护理、专科护理、康复护理等</a:t>
                </a:r>
                <a:endParaRPr/>
              </a:p>
            </p:txBody>
          </p:sp>
          <p:sp>
            <p:nvSpPr>
              <p:cNvPr id="2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卧位患者护理的定义与分类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提高患者生活质量，减轻痛苦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促进患者康复，减少并发症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降低医疗费用，提高医疗资源利用率</a:t>
                </a:r>
                <a:endParaRPr/>
              </a:p>
            </p:txBody>
          </p:sp>
          <p:pic>
            <p:nvPicPr>
              <p:cNvPr id="2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卧位患者护理的意义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体现人性化关怀，提高患者满意度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增强护士专业素养，提升护理服务质量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有利于护理学科发展，提高护理管理水平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卧位患者护理的实施原则</a:t>
                </a:r>
                <a:endParaRPr/>
              </a:p>
            </p:txBody>
          </p:sp>
          <p:sp>
            <p:nvSpPr>
              <p:cNvPr id="3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以患者为中心，提供个性化护理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注重护理效果，关注患者需求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团队协作，提高护理服务质量</a:t>
                </a:r>
                <a:endParaRPr/>
              </a:p>
            </p:txBody>
          </p:sp>
          <p:sp>
            <p:nvSpPr>
              <p:cNvPr id="3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卧位患者护理的方法</a:t>
                </a:r>
                <a:endParaRPr/>
              </a:p>
            </p:txBody>
          </p:sp>
          <p:sp>
            <p:nvSpPr>
              <p:cNvPr id="3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生活护理：包括口腔护理、皮肤护理、饮食护理等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舒适护理：包括翻身、更换体位、疼痛管理等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营养支持：包括营养评估、营养支持方案制定、饮食指导等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心理护理：包括心理评估、心理干预、心理支持等</a:t>
                </a:r>
                <a:endParaRPr/>
              </a:p>
            </p:txBody>
          </p:sp>
          <p:sp>
            <p:nvSpPr>
              <p:cNvPr id="3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卧位患者护理的实施原则与方法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卧位患者的评估与观察</a:t>
            </a:r>
            <a:endParaRPr/>
          </a:p>
        </p:txBody>
      </p:sp>
      <p:sp>
        <p:nvSpPr>
          <p:cNvPr id="32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32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卧位患者的评估方法</a:t>
                </a:r>
                <a:endParaRPr/>
              </a:p>
            </p:txBody>
          </p:sp>
          <p:sp>
            <p:nvSpPr>
              <p:cNvPr id="3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观察法：通过观察患者的生命体征、面色、精神状态等进行评估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询问法：通过询问患者的主诉、病史、生活习惯等进行评估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测量法：通过测量患者的生理指标（如血压、心率、体温等）进行评估</a:t>
                </a:r>
                <a:endParaRPr/>
              </a:p>
            </p:txBody>
          </p:sp>
          <p:sp>
            <p:nvSpPr>
              <p:cNvPr id="33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卧位患者评估的内容</a:t>
                </a:r>
                <a:endParaRPr/>
              </a:p>
            </p:txBody>
          </p:sp>
          <p:sp>
            <p:nvSpPr>
              <p:cNvPr id="33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生理评估：包括生命体征、皮肤状况、排泄情况等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心理评估：包括心理状态、应对能力、心理需求等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社会评估：包括家庭支持、经济状况、社会资源等</a:t>
                </a:r>
                <a:endParaRPr/>
              </a:p>
            </p:txBody>
          </p:sp>
          <p:sp>
            <p:nvSpPr>
              <p:cNvPr id="33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卧位患者的评估方法与内容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卧位患者的生命体征观察与记录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卧位患者的生命体征观察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监测心率、血压、呼吸、体温等生命体征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观察患者的神志、面色、出汗等一般状况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注意患者的不适主诉，及时发现异常情况</a:t>
                </a:r>
                <a:endParaRPr/>
              </a:p>
            </p:txBody>
          </p:sp>
          <p:pic>
            <p:nvPicPr>
              <p:cNvPr id="3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卧位患者的生命体征记录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建立生命体征观察记录表，按时记录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分析生命体征数据，了解患者的病情变化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发现异常情况及时报告，及时处理</a:t>
                </a:r>
                <a:endParaRPr/>
              </a:p>
            </p:txBody>
          </p:sp>
          <p:pic>
            <p:nvPicPr>
              <p:cNvPr id="3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卧位患者的心理评估与护理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5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5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卧位患者的心理评估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了解患者的心理状态，如焦虑、抑郁、恐惧等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评估患者的应对能力，如解决问题、寻求帮助等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关注患者的需求，如安全、自尊、关爱等</a:t>
                </a:r>
                <a:endParaRPr/>
              </a:p>
            </p:txBody>
          </p:sp>
          <p:pic>
            <p:nvPicPr>
              <p:cNvPr id="3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卧位患者的心理护理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提供心理支持，如倾听、安慰、鼓励等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采取心理干预，如心理疏导、认知行为疗法等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建立良好的护患关系，提高患者的信任度</a:t>
                </a:r>
                <a:endParaRPr/>
              </a:p>
            </p:txBody>
          </p:sp>
          <p:pic>
            <p:nvPicPr>
              <p:cNvPr id="3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卧位患者的舒适护理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床垫的选择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考虑患者的病情和舒适度，选择合适的床垫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床垫应具有一定的支撑力和弹性，以减轻压力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床垫应易于清洁和消毒，以保持卫生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枕头的选择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根据患者的舒适度和病情，选择合适的枕头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枕头的高度和硬度应适中，以保护颈椎和头部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枕头应易于清洁和消毒，以保持卫生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卧位患者的床垫与枕头选择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卧位患者的翻身与体位变换技巧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卧位患者的翻身技巧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掌握正确的翻身方法，避免拖、拉、拽等动作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注意患者的舒适度和安全，避免并发症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根据患者的病情和需求，选择合适的翻身频率和时间</a:t>
                </a:r>
                <a:endParaRPr/>
              </a:p>
            </p:txBody>
          </p:sp>
          <p:pic>
            <p:nvPicPr>
              <p:cNvPr id="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卧位患者的体位变换技巧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了解患者的病情和需求，选择合适的体位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注意患者的舒适度和安全，避免并发症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根据患者的病情和需求，选择合适的体位变换频率和时间</a:t>
                </a:r>
                <a:endParaRPr/>
              </a:p>
            </p:txBody>
          </p:sp>
          <p:pic>
            <p:nvPicPr>
              <p:cNvPr id="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卧位患者的疼痛管理与舒适护理措施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卧位患者的疼痛管理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了解患者的疼痛状况，进行评估和分级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采取有效的疼痛缓解措施，如药物、物理疗法等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关注患者的疼痛变化，及时调整疼痛管理方案</a:t>
                </a:r>
                <a:endParaRPr/>
              </a:p>
            </p:txBody>
          </p:sp>
          <p:pic>
            <p:nvPicPr>
              <p:cNvPr id="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卧位患者的舒适护理措施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提供舒适的护理环境，如温度、湿度、光线等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注重患者的个人卫生，如皮肤护理、口腔护理等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提供心理支持，如倾听、安慰、鼓励等</a:t>
                </a:r>
                <a:endParaRPr/>
              </a:p>
            </p:txBody>
          </p:sp>
          <p:pic>
            <p:nvPicPr>
              <p:cNvPr id="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卧位患者的营养支持与护理</a:t>
            </a:r>
            <a:endParaRPr/>
          </a:p>
        </p:txBody>
      </p:sp>
      <p:sp>
        <p:nvSpPr>
          <p:cNvPr id="5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04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5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卧位患者的营养需求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考虑患者的年龄、性别、疾病类型等因素，计算营养需求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关注患者的消化功能和吸收能力，调整营养供给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注重蛋白质、脂肪、碳水化合物等营养素的合理搭配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卧位患者的营养评估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通过询问法、观察法、测量法等方法进行评估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评估患者的体重、肌力、血红蛋白等指标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根据评估结果，制定个性化的营养支持方案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卧位患者的营养需求与评估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https://d.book118.com/198102115015006037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卧位患者的护理PPT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2024-09-16T19:01:20.308</cp:lastPrinted>
  <dcterms:created xsi:type="dcterms:W3CDTF">2024-09-16T11:01:20Z</dcterms:created>
  <dcterms:modified xsi:type="dcterms:W3CDTF">2024-09-16T11:01:22Z</dcterms:modified>
</cp:coreProperties>
</file>