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3DC70-E72C-4F46-98DE-DB7D2444E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6F462-A3C8-4E26-8004-1F96B8A44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40E68-7D88-42B7-9BB3-AEF453248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5D9A4-8D36-49FA-9040-F43861FF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5B6BA-F2C3-499E-B6CF-AFD3F485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EB7401-AA5B-4061-8C4B-54C3C1A90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25963-2438-4D7E-8DEC-DC81934E9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C4F41-17AE-4B82-AA78-55E445634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329DF-BBC2-4CFB-AFC9-A18ADA8E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77794-C2ED-4F0C-8AC2-DBC1822D7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E9B4A-1982-4148-8D30-260C455E5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212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康复治疗护理查房PPT\n## 1.康复治疗护理概述\n### 1.1康复治疗护理的定义与意义\n### 1.2康复治疗护理的分类与方法\n### 1.3康复治疗护理的实施场所与要求\n## 2.康复治疗护理查房的目的与意义\n### 2.1康复治疗护理查房的目的\n### 2.2康复治疗护理查房的意义\n### 2.3康复治疗护理查房的效果评估\n## 3.康复治疗护理查房的流程与内容\n### 3.1康复治疗护理查房的流程\n### 3.2康复治疗护理查房的内容\n### 3.3康复治疗护理查房的关键环节\n## 4.康复治疗护理查房的实践案例分析\n### 4.1典型康复病例的护理查房分析\n### 4.2康复治疗护理查房中的团队协作与沟通\n### 4.3康复治疗护理查房中的问题与解决方案\n## 5.康复治疗护理查房的未来发展趋势\n### 5.1康复治疗护理查房的技术创新\n### 5.2康复治疗护理查房的组织与管理创新\n### 5.3康复治疗护理查房的人才培养与队伍建设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康复治疗护理查房PPT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康复治疗护理概述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康复治疗护理是指针对患者功能障碍的康复需求</a:t>
                </a:r>
                <a:endParaRPr/>
              </a:p>
            </p:txBody>
          </p:sp>
        </p:grpSp>
        <p:grpSp>
          <p:nvGrpSpPr>
            <p:cNvPr id="17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缩短康复时间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降低并发症发生率</a:t>
                </a:r>
                <a:endParaRPr/>
              </a:p>
            </p:txBody>
          </p:sp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康复治疗护理的意义</a:t>
                </a:r>
                <a:endParaRPr/>
              </a:p>
            </p:txBody>
          </p:sp>
        </p:grpSp>
        <p:grpSp>
          <p:nvGrpSpPr>
            <p:cNvPr id="17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康复治疗护理是临床护理的延伸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为患者提供全程、全方位的护理服务</a:t>
                </a:r>
                <a:endParaRPr/>
              </a:p>
            </p:txBody>
          </p:sp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康复治疗护理与临床护理的关系</a:t>
                </a:r>
                <a:endParaRPr/>
              </a:p>
            </p:txBody>
          </p:sp>
        </p:grpSp>
      </p:grpSp>
      <p:pic>
        <p:nvPicPr>
          <p:cNvPr id="18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康复治疗护理的定义与意义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康复治疗护理的分类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：如运动疗法、热疗、冷疗等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：如言语训练、吞咽训练等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：如心理疏导、心理干预等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：如假肢、矫形器、助行器等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康复治疗护理的方法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：如使用止痛药、抗炎药等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：如神经移植、关节置换等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：如运动训练、认知训练等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：如生活护理、并发症预防等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康复治疗护理的分类与方法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康复治疗护理的实施场所与要求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康复治疗护理的实施场所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康复医学科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：主要负责康复治疗护理的实施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社区卫生服务中心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：提供基层康复治疗护理服务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：为患者提供专业的康复治疗护理服务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康复治疗护理的要求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康复治疗护理设备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齐全、先进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康复治疗护理过程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科学、规范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康复治疗护理查房的目的与意义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了解患者的康复治疗护理需求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分析患者的功能障碍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评估患者的康复治疗效果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指导康复治疗护理工作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制定个性化的康复治疗护理计划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调整康复治疗护理方案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提高康复治疗护理质量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发现和解决康复治疗护理问题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提高康复治疗护理水平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康复治疗护理查房的目的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24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提高患者的功能恢复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降低患者的残疾程度</a:t>
                </a:r>
                <a:endParaRPr/>
              </a:p>
            </p:txBody>
          </p:sp>
        </p:grpSp>
        <p:grpSp>
          <p:nvGrpSpPr>
            <p:cNvPr id="24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发现和解决康复治疗护理问题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提高康复治疗护理水平</a:t>
                </a:r>
                <a:endParaRPr/>
              </a:p>
            </p:txBody>
          </p:sp>
        </p:grpSp>
        <p:grpSp>
          <p:nvGrpSpPr>
            <p:cNvPr id="24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优化医疗资源</a:t>
                </a:r>
                <a:endParaRPr/>
              </a:p>
            </p:txBody>
          </p:sp>
          <p:sp>
            <p:nvSpPr>
              <p:cNvPr id="2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合理分配康复治疗护理资源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提高医疗资源利用效率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康复治疗护理查房的意义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康复治疗护理查房的效果评估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康复治疗护理效果评估指标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患者的功能障碍程度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患者的康复治疗满意度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康复治疗护理查房的效果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提高康复治疗护理效果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康复治疗护理查房的流程与内容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了解患者基本情况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患者康复治疗护理需求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评估患者康复治疗效果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指导康复治疗护理工作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查房总结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制定个性化的康复治疗护理计划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调整康复治疗护理方案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康复治疗护理查房的流程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https://d.book118.com/198102123042006037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康复治疗护理查房PPT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2024-09-17T01:02:42.615</cp:lastPrinted>
  <dcterms:created xsi:type="dcterms:W3CDTF">2024-09-16T17:02:42Z</dcterms:created>
  <dcterms:modified xsi:type="dcterms:W3CDTF">2024-09-16T17:02:44Z</dcterms:modified>
</cp:coreProperties>
</file>