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22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tags" Target="../tags/tag24.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D28B23-A36B-42A7-A41E-42CACD407A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948FB4-29EA-406B-93D1-5598DD94BE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528F15-DFCD-456B-A44F-381DBDF36F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6E55D5-29EF-41B5-9E3E-27BD81FA2A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9B9EC2-17AC-4F9E-87D9-41F3E8EC86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D41BAE-1E55-4B41-9A32-65E7F5C2F5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EE0D0C-372E-4872-BFAE-1820FDAA48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BA1CF0-004E-49B7-941F-BDB1503777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544943-523B-420A-A7EE-FDAE70E941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C73F06-6834-4ED6-B3FB-F5D1079906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584C16-955D-403D-84B6-AC5A075F83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3" name="图片 9"/>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33" name="直接连接符 31"/>
          <p:cNvCxnSpPr/>
          <p:nvPr>
            <p:custDataLst>
              <p:tags r:id="rId3"/>
            </p:custDataLst>
          </p:nvPr>
        </p:nvCxnSpPr>
        <p:spPr>
          <a:xfrm>
            <a:off x="721895" y="5955632"/>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5" name="直接连接符 33"/>
          <p:cNvCxnSpPr/>
          <p:nvPr>
            <p:custDataLst>
              <p:tags r:id="rId4"/>
            </p:custDataLst>
          </p:nvPr>
        </p:nvCxnSpPr>
        <p:spPr>
          <a:xfrm flipH="1">
            <a:off x="6902116" y="5987716"/>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66" name="燕尾形 56"/>
          <p:cNvSpPr/>
          <p:nvPr>
            <p:custDataLst>
              <p:tags r:id="rId5"/>
            </p:custDataLst>
          </p:nvPr>
        </p:nvSpPr>
        <p:spPr>
          <a:xfrm>
            <a:off x="11238230" y="505460"/>
            <a:ext cx="185420" cy="184785"/>
          </a:xfrm>
          <a:prstGeom prst="chevron">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panose="00000500000000000000" charset="-122"/>
              <a:ea typeface="MiSans Normal" panose="00000500000000000000" charset="-122"/>
              <a:cs typeface="MiSans Heavy" panose="00000a00000000000000" charset="-122"/>
            </a:endParaRPr>
          </a:p>
        </p:txBody>
      </p:sp>
      <p:sp>
        <p:nvSpPr>
          <p:cNvPr id="1048668" name="燕尾形 57"/>
          <p:cNvSpPr/>
          <p:nvPr>
            <p:custDataLst>
              <p:tags r:id="rId6"/>
            </p:custDataLst>
          </p:nvPr>
        </p:nvSpPr>
        <p:spPr>
          <a:xfrm>
            <a:off x="11391900" y="505460"/>
            <a:ext cx="185420" cy="184785"/>
          </a:xfrm>
          <a:prstGeom prst="chevron">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panose="00000500000000000000" charset="-122"/>
              <a:ea typeface="MiSans Normal" panose="00000500000000000000" charset="-122"/>
              <a:cs typeface="MiSans Heavy" panose="00000a00000000000000" charset="-122"/>
            </a:endParaRPr>
          </a:p>
        </p:txBody>
      </p:sp>
      <p:sp>
        <p:nvSpPr>
          <p:cNvPr id="1048670" name="署名"/>
          <p:cNvSpPr txBox="1">
            <a:spLocks noGrp="1"/>
          </p:cNvSpPr>
          <p:nvPr>
            <p:ph type="body" idx="3" hasCustomPrompt="1"/>
            <p:custDataLst>
              <p:tags r:id="rId7"/>
            </p:custDataLst>
          </p:nvPr>
        </p:nvSpPr>
        <p:spPr>
          <a:xfrm>
            <a:off x="5291323" y="5744812"/>
            <a:ext cx="1609354" cy="42164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单击此处编辑文本</a:t>
            </a:r>
          </a:p>
        </p:txBody>
      </p:sp>
      <p:sp>
        <p:nvSpPr>
          <p:cNvPr id="1048672" name="正文"/>
          <p:cNvSpPr txBox="1">
            <a:spLocks noGrp="1"/>
          </p:cNvSpPr>
          <p:nvPr>
            <p:ph type="body" idx="2"/>
            <p:custDataLst>
              <p:tags r:id="rId8"/>
            </p:custDataLst>
          </p:nvPr>
        </p:nvSpPr>
        <p:spPr>
          <a:xfrm>
            <a:off x="1929130" y="3429000"/>
            <a:ext cx="8334375" cy="432995"/>
          </a:xfrm>
          <a:prstGeom prst="rect">
            <a:avLst/>
          </a:prstGeom>
          <a:noFill/>
        </p:spPr>
        <p:txBody>
          <a:bodyPr wrap="square" lIns="0" tIns="0" rIns="0" bIns="0" rtlCol="0">
            <a:normAutofit/>
          </a:bodyPr>
          <a:lstStyle>
            <a:lvl1pPr marL="0" marR="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单击此处编辑母版文本样式</a:t>
            </a:r>
          </a:p>
        </p:txBody>
      </p:sp>
      <p:sp>
        <p:nvSpPr>
          <p:cNvPr id="1048674" name="标题"/>
          <p:cNvSpPr txBox="1">
            <a:spLocks noGrp="1"/>
          </p:cNvSpPr>
          <p:nvPr>
            <p:ph type="title" idx="1" hasCustomPrompt="1"/>
            <p:custDataLst>
              <p:tags r:id="rId9"/>
            </p:custDataLst>
          </p:nvPr>
        </p:nvSpPr>
        <p:spPr>
          <a:xfrm>
            <a:off x="1929130" y="1586230"/>
            <a:ext cx="8334375" cy="1676400"/>
          </a:xfrm>
          <a:prstGeom prst="rect">
            <a:avLst/>
          </a:prstGeom>
          <a:noFill/>
        </p:spPr>
        <p:txBody>
          <a:bodyPr wrap="square" lIns="0" tIns="0" rIns="0" bIns="0" rtlCol="0" anchor="b" anchorCtr="0">
            <a:normAutofit/>
          </a:bodyPr>
          <a:lstStyle>
            <a:lvl1pPr marL="0" marR="0" algn="ctr" defTabSz="914400" rtl="0" eaLnBrk="1" fontAlgn="auto" latinLnBrk="0" hangingPunct="1">
              <a:lnSpc>
                <a:spcPct val="100000"/>
              </a:lnSpc>
              <a:buClrTx/>
              <a:buSzTx/>
              <a:buFontTx/>
              <a:buNone/>
              <a:defRPr kumimoji="0" lang="zh-CN" altLang="zh-CN" sz="6600" b="0" i="1" u="none" strike="noStrike" kern="1200" cap="none" spc="0" normalizeH="0" baseline="0" noProof="1">
                <a:gradFill>
                  <a:gsLst>
                    <a:gs pos="0">
                      <a:schemeClr val="accent1">
                        <a:lumMod val="20000"/>
                        <a:lumOff val="80000"/>
                      </a:schemeClr>
                    </a:gs>
                    <a:gs pos="100000">
                      <a:schemeClr val="accent1"/>
                    </a:gs>
                  </a:gsLst>
                  <a:lin ang="0" scaled="1"/>
                </a:gradFill>
                <a:latin typeface="+mj-ea"/>
                <a:ea typeface="+mj-ea"/>
                <a:cs typeface="MiSans Heavy" panose="00000a00000000000000" charset="-122"/>
              </a:defRPr>
            </a:lvl1pPr>
          </a:lstStyle>
          <a:p>
            <a:pPr lvl="0" algn="ctr">
              <a:lnSpc>
                <a:spcPct val="100000"/>
              </a:lnSpc>
            </a:pPr>
            <a:r>
              <a:rPr>
                <a:sym typeface="+mn-ea"/>
              </a:rPr>
              <a:t>单击此处编辑标题</a:t>
            </a:r>
          </a:p>
        </p:txBody>
      </p:sp>
      <p:sp>
        <p:nvSpPr>
          <p:cNvPr id="1048676" name="日期占位符 3"/>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8"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680" name="灯片编号占位符 5"/>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2" name="正文"/>
          <p:cNvSpPr txBox="1">
            <a:spLocks noGrp="1"/>
          </p:cNvSpPr>
          <p:nvPr>
            <p:ph idx="4"/>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309245" marR="0" lvl="0" indent="-309245" algn="l" defTabSz="914400" rtl="0" eaLnBrk="1" fontAlgn="auto" latinLnBrk="0" hangingPunct="1">
              <a:lnSpc>
                <a:spcPct val="130000"/>
              </a:lnSpc>
              <a:spcBef>
                <a:spcPts val="1200"/>
              </a:spcBef>
              <a:spcAft>
                <a:spcPct val="0"/>
              </a:spcAft>
              <a:buClr>
                <a:schemeClr val="accent2"/>
              </a:buClr>
              <a:buSzTx/>
              <a:buFont typeface="Wingdings" panose="05000000000000000000" charset="0"/>
              <a:buChar char="n"/>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sym typeface="+mn-ea"/>
              </a:rPr>
              <a:t>单击此处编辑母版文本样式</a:t>
            </a:r>
          </a:p>
          <a:p>
            <a:pPr lvl="1"/>
            <a:r>
              <a:rPr lang="zh-CN" altLang="en-US">
                <a:sym typeface="+mn-ea"/>
              </a:rPr>
              <a:t>第二级</a:t>
            </a:r>
          </a:p>
          <a:p>
            <a:pPr lvl="2"/>
            <a:r>
              <a:rPr lang="zh-CN" altLang="en-US">
                <a:sym typeface="+mn-ea"/>
              </a:rPr>
              <a:t>第三级</a:t>
            </a:r>
          </a:p>
          <a:p>
            <a:pPr lvl="3"/>
            <a:r>
              <a:rPr lang="zh-CN" altLang="en-US">
                <a:sym typeface="+mn-ea"/>
              </a:rPr>
              <a:t>第四级</a:t>
            </a:r>
          </a:p>
          <a:p>
            <a:pPr lvl="4"/>
            <a:r>
              <a:rPr lang="zh-CN" altLang="en-US">
                <a:sym typeface="+mn-ea"/>
              </a:rPr>
              <a:t>第五级</a:t>
            </a:r>
          </a:p>
        </p:txBody>
      </p:sp>
      <p:sp>
        <p:nvSpPr>
          <p:cNvPr id="1048684" name="标题"/>
          <p:cNvSpPr txBox="1">
            <a:spLocks noGrp="1"/>
          </p:cNvSpPr>
          <p:nvPr>
            <p:ph type="title" idx="3"/>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p>
        </p:txBody>
      </p:sp>
      <p:cxnSp>
        <p:nvCxnSpPr>
          <p:cNvPr id="3145737" name="直接连接符 7"/>
          <p:cNvCxnSpPr/>
          <p:nvPr>
            <p:custDataLst>
              <p:tags r:id="rId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9" name="直接连接符 6"/>
          <p:cNvCxnSpPr/>
          <p:nvPr>
            <p:custDataLst>
              <p:tags r:id="rId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86"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8"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690"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5" name="图片 6"/>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41" name="直接连接符 46"/>
          <p:cNvCxnSpPr/>
          <p:nvPr>
            <p:custDataLst>
              <p:tags r:id="rId3"/>
            </p:custDataLst>
          </p:nvPr>
        </p:nvCxnSpPr>
        <p:spPr>
          <a:xfrm>
            <a:off x="2482182" y="1122981"/>
            <a:ext cx="9613231" cy="0"/>
          </a:xfrm>
          <a:prstGeom prst="line">
            <a:avLst/>
          </a:prstGeom>
          <a:noFill/>
          <a:ln w="22225">
            <a:gradFill flip="none" rotWithShape="1">
              <a:gsLst>
                <a:gs pos="0">
                  <a:schemeClr val="accent1"/>
                </a:gs>
                <a:gs pos="100000">
                  <a:schemeClr val="accent1">
                    <a:alpha val="0"/>
                  </a:schemeClr>
                </a:gs>
              </a:gsLst>
              <a:lin ang="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92" name="标题"/>
          <p:cNvSpPr txBox="1">
            <a:spLocks noGrp="1"/>
          </p:cNvSpPr>
          <p:nvPr>
            <p:ph type="title" idx="1" hasCustomPrompt="1"/>
            <p:custDataLst>
              <p:tags r:id="rId4"/>
            </p:custDataLst>
          </p:nvPr>
        </p:nvSpPr>
        <p:spPr>
          <a:xfrm>
            <a:off x="854243" y="699376"/>
            <a:ext cx="2656708" cy="83167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5400" b="0" i="0" u="none" strike="noStrike" kern="1200" cap="none" spc="300" normalizeH="0" baseline="0" noProof="1">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标题</a:t>
            </a:r>
          </a:p>
        </p:txBody>
      </p:sp>
      <p:sp>
        <p:nvSpPr>
          <p:cNvPr id="1048694"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6"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698"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57"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0" name="燕尾形 56"/>
          <p:cNvSpPr/>
          <p:nvPr>
            <p:custDataLst>
              <p:tags r:id="rId3"/>
            </p:custDataLst>
          </p:nvPr>
        </p:nvSpPr>
        <p:spPr>
          <a:xfrm>
            <a:off x="11238230" y="505460"/>
            <a:ext cx="185420" cy="184785"/>
          </a:xfrm>
          <a:prstGeom prst="chevron">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panose="00000500000000000000" charset="-122"/>
              <a:ea typeface="MiSans Normal" panose="00000500000000000000" charset="-122"/>
              <a:cs typeface="MiSans Heavy" panose="00000a00000000000000" charset="-122"/>
            </a:endParaRPr>
          </a:p>
        </p:txBody>
      </p:sp>
      <p:sp>
        <p:nvSpPr>
          <p:cNvPr id="1048702" name="燕尾形 57"/>
          <p:cNvSpPr/>
          <p:nvPr>
            <p:custDataLst>
              <p:tags r:id="rId4"/>
            </p:custDataLst>
          </p:nvPr>
        </p:nvSpPr>
        <p:spPr>
          <a:xfrm>
            <a:off x="11391900" y="505460"/>
            <a:ext cx="185420" cy="184785"/>
          </a:xfrm>
          <a:prstGeom prst="chevron">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panose="00000500000000000000" charset="-122"/>
              <a:ea typeface="MiSans Normal" panose="00000500000000000000" charset="-122"/>
              <a:cs typeface="MiSans Heavy" panose="00000a00000000000000" charset="-122"/>
            </a:endParaRPr>
          </a:p>
        </p:txBody>
      </p:sp>
      <p:sp>
        <p:nvSpPr>
          <p:cNvPr id="1048704" name="节编号"/>
          <p:cNvSpPr txBox="1">
            <a:spLocks noGrp="1"/>
          </p:cNvSpPr>
          <p:nvPr>
            <p:ph type="body" idx="2" hasCustomPrompt="1"/>
            <p:custDataLst>
              <p:tags r:id="rId5"/>
            </p:custDataLst>
          </p:nvPr>
        </p:nvSpPr>
        <p:spPr>
          <a:xfrm>
            <a:off x="2500489" y="2426407"/>
            <a:ext cx="7191021" cy="643045"/>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2800" b="1" i="1" u="none" strike="noStrike" kern="1200" cap="none" spc="300" normalizeH="0" baseline="0" noProof="1">
                <a:gradFill>
                  <a:gsLst>
                    <a:gs pos="0">
                      <a:schemeClr val="accent1">
                        <a:lumMod val="20000"/>
                        <a:lumOff val="80000"/>
                      </a:schemeClr>
                    </a:gs>
                    <a:gs pos="100000">
                      <a:schemeClr val="accent1"/>
                    </a:gs>
                  </a:gsLst>
                  <a:lin ang="5400000" scaled="1"/>
                </a:gradFill>
                <a:latin typeface="+mn-ea"/>
                <a:ea typeface="+mn-ea"/>
                <a:cs typeface="+mn-cs"/>
              </a:defRPr>
            </a:lvl1pPr>
          </a:lstStyle>
          <a:p>
            <a:pPr lvl="0" algn="ctr"/>
            <a:r>
              <a:rPr>
                <a:sym typeface="+mn-ea"/>
              </a:rPr>
              <a:t>编辑节编号</a:t>
            </a:r>
          </a:p>
        </p:txBody>
      </p:sp>
      <p:sp>
        <p:nvSpPr>
          <p:cNvPr id="1048706" name="标题"/>
          <p:cNvSpPr txBox="1">
            <a:spLocks noGrp="1"/>
          </p:cNvSpPr>
          <p:nvPr>
            <p:ph type="title" idx="1" hasCustomPrompt="1"/>
            <p:custDataLst>
              <p:tags r:id="rId6"/>
            </p:custDataLst>
          </p:nvPr>
        </p:nvSpPr>
        <p:spPr>
          <a:xfrm>
            <a:off x="2500489" y="3180306"/>
            <a:ext cx="7191022" cy="76835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5400" b="0" i="1" u="none" strike="noStrike" kern="1200" cap="none" spc="300" normalizeH="0" baseline="0" noProof="1">
                <a:gradFill>
                  <a:gsLst>
                    <a:gs pos="0">
                      <a:schemeClr val="accent1">
                        <a:lumMod val="20000"/>
                        <a:lumOff val="80000"/>
                      </a:schemeClr>
                    </a:gs>
                    <a:gs pos="100000">
                      <a:schemeClr val="accent1"/>
                    </a:gs>
                  </a:gsLst>
                  <a:lin ang="0" scaled="1"/>
                </a:gradFill>
                <a:latin typeface="+mj-ea"/>
                <a:ea typeface="+mj-ea"/>
                <a:cs typeface="+mn-cs"/>
              </a:defRPr>
            </a:lvl1pPr>
          </a:lstStyle>
          <a:p>
            <a:pPr lvl="0" algn="ctr"/>
            <a:r>
              <a:rPr>
                <a:sym typeface="+mn-ea"/>
              </a:rPr>
              <a:t>单击此处编辑标题</a:t>
            </a:r>
          </a:p>
        </p:txBody>
      </p:sp>
      <p:sp>
        <p:nvSpPr>
          <p:cNvPr id="1048708"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0"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12"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14" name="正文"/>
          <p:cNvSpPr txBox="1">
            <a:spLocks noGrp="1"/>
          </p:cNvSpPr>
          <p:nvPr>
            <p:ph idx="5"/>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err="1">
                <a:sym typeface="+mn-ea"/>
              </a:rPr>
              <a:t>第二级</a:t>
            </a:r>
          </a:p>
          <a:p>
            <a:pPr lvl="2"/>
            <a:r>
              <a:rPr err="1">
                <a:sym typeface="+mn-ea"/>
              </a:rPr>
              <a:t>第三级</a:t>
            </a:r>
          </a:p>
          <a:p>
            <a:pPr lvl="3"/>
            <a:r>
              <a:rPr err="1">
                <a:sym typeface="+mn-ea"/>
              </a:rPr>
              <a:t>第四级</a:t>
            </a:r>
          </a:p>
          <a:p>
            <a:pPr lvl="4"/>
            <a:r>
              <a:rPr err="1">
                <a:sym typeface="+mn-ea"/>
              </a:rPr>
              <a:t>第五级</a:t>
            </a:r>
          </a:p>
        </p:txBody>
      </p:sp>
      <p:sp>
        <p:nvSpPr>
          <p:cNvPr id="1048716" name="正文"/>
          <p:cNvSpPr txBox="1">
            <a:spLocks noGrp="1"/>
          </p:cNvSpPr>
          <p:nvPr>
            <p:ph idx="4"/>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err="1">
                <a:sym typeface="+mn-ea"/>
              </a:rPr>
              <a:t>第二级</a:t>
            </a:r>
          </a:p>
          <a:p>
            <a:pPr lvl="2"/>
            <a:r>
              <a:rPr err="1">
                <a:sym typeface="+mn-ea"/>
              </a:rPr>
              <a:t>第三级</a:t>
            </a:r>
          </a:p>
          <a:p>
            <a:pPr lvl="3"/>
            <a:r>
              <a:rPr err="1">
                <a:sym typeface="+mn-ea"/>
              </a:rPr>
              <a:t>第四级</a:t>
            </a:r>
          </a:p>
          <a:p>
            <a:pPr lvl="4"/>
            <a:r>
              <a:rPr err="1">
                <a:sym typeface="+mn-ea"/>
              </a:rPr>
              <a:t>第五级</a:t>
            </a:r>
          </a:p>
        </p:txBody>
      </p:sp>
      <p:sp>
        <p:nvSpPr>
          <p:cNvPr id="1048718" name="标题"/>
          <p:cNvSpPr txBox="1">
            <a:spLocks noGrp="1"/>
          </p:cNvSpPr>
          <p:nvPr>
            <p:ph type="title" idx="3"/>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p>
        </p:txBody>
      </p:sp>
      <p:cxnSp>
        <p:nvCxnSpPr>
          <p:cNvPr id="3145743" name="直接连接符 11"/>
          <p:cNvCxnSpPr/>
          <p:nvPr>
            <p:custDataLst>
              <p:tags r:id="rId4"/>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45" name="直接连接符 12"/>
          <p:cNvCxnSpPr/>
          <p:nvPr>
            <p:custDataLst>
              <p:tags r:id="rId5"/>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20" name="日期占位符 4"/>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2" name="页脚占位符 5"/>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24" name="灯片编号占位符 6"/>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26" name="标题"/>
          <p:cNvSpPr txBox="1">
            <a:spLocks noGrp="1"/>
          </p:cNvSpPr>
          <p:nvPr>
            <p:ph type="title" idx="7"/>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p>
        </p:txBody>
      </p:sp>
      <p:cxnSp>
        <p:nvCxnSpPr>
          <p:cNvPr id="3145747" name="直接连接符 14"/>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49" name="直接连接符 13"/>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28" name="正文"/>
          <p:cNvSpPr txBox="1">
            <a:spLocks noGrp="1"/>
          </p:cNvSpPr>
          <p:nvPr>
            <p:ph idx="4"/>
            <p:custDataLst>
              <p:tags r:id="rId4"/>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1048730" name="标题"/>
          <p:cNvSpPr txBox="1">
            <a:spLocks noGrp="1"/>
          </p:cNvSpPr>
          <p:nvPr>
            <p:ph type="title" idx="3"/>
            <p:custDataLst>
              <p:tags r:id="rId5"/>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n-cs"/>
              </a:defRPr>
            </a:lvl1pPr>
          </a:lstStyle>
          <a:p>
            <a:pPr lvl="0"/>
            <a:r>
              <a:rPr>
                <a:sym typeface="+mn-ea"/>
              </a:rPr>
              <a:t>单击此处编辑母版标题样式</a:t>
            </a:r>
          </a:p>
        </p:txBody>
      </p:sp>
      <p:sp>
        <p:nvSpPr>
          <p:cNvPr id="1048732" name="正文"/>
          <p:cNvSpPr txBox="1">
            <a:spLocks noGrp="1"/>
          </p:cNvSpPr>
          <p:nvPr>
            <p:ph idx="2"/>
            <p:custDataLst>
              <p:tags r:id="rId6"/>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err="1">
                <a:sym typeface="+mn-ea"/>
              </a:rPr>
              <a:t>第二级</a:t>
            </a:r>
          </a:p>
          <a:p>
            <a:pPr lvl="2"/>
            <a:r>
              <a:rPr err="1">
                <a:sym typeface="+mn-ea"/>
              </a:rPr>
              <a:t>第三级</a:t>
            </a:r>
          </a:p>
          <a:p>
            <a:pPr lvl="3"/>
            <a:r>
              <a:rPr err="1">
                <a:sym typeface="+mn-ea"/>
              </a:rPr>
              <a:t>第四级</a:t>
            </a:r>
          </a:p>
          <a:p>
            <a:pPr lvl="4"/>
            <a:r>
              <a:rPr err="1">
                <a:sym typeface="+mn-ea"/>
              </a:rPr>
              <a:t>第五级</a:t>
            </a:r>
          </a:p>
        </p:txBody>
      </p:sp>
      <p:sp>
        <p:nvSpPr>
          <p:cNvPr id="1048734" name="标题"/>
          <p:cNvSpPr txBox="1">
            <a:spLocks noGrp="1"/>
          </p:cNvSpPr>
          <p:nvPr>
            <p:ph type="title" idx="1"/>
            <p:custDataLst>
              <p:tags r:id="rId7"/>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n-cs"/>
              </a:defRPr>
            </a:lvl1pPr>
          </a:lstStyle>
          <a:p>
            <a:pPr lvl="0"/>
            <a:r>
              <a:rPr>
                <a:sym typeface="+mn-ea"/>
              </a:rPr>
              <a:t>单击此处编辑母版标题样式</a:t>
            </a:r>
          </a:p>
        </p:txBody>
      </p:sp>
      <p:sp>
        <p:nvSpPr>
          <p:cNvPr id="1048736" name="日期占位符 6"/>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8" name="页脚占位符 7"/>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40" name="灯片编号占位符 8"/>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42" name="标题"/>
          <p:cNvSpPr txBox="1">
            <a:spLocks noGrp="1"/>
          </p:cNvSpPr>
          <p:nvPr>
            <p:ph type="title" idx="3"/>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p>
        </p:txBody>
      </p:sp>
      <p:cxnSp>
        <p:nvCxnSpPr>
          <p:cNvPr id="3145751" name="直接连接符 6"/>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53" name="直接连接符 5"/>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44" name="日期占位符 2"/>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6" name="页脚占位符 3"/>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48" name="灯片编号占位符 4"/>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cxnSp>
        <p:nvCxnSpPr>
          <p:cNvPr id="3145755" name="直接连接符 6"/>
          <p:cNvCxnSpPr/>
          <p:nvPr>
            <p:custDataLst>
              <p:tags r:id="rId1"/>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57" name="直接连接符 7"/>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50" name="日期占位符 1"/>
          <p:cNvSpPr>
            <a:spLocks noGrp="1"/>
          </p:cNvSpPr>
          <p:nvPr>
            <p:ph type="dt" sz="half" idx="10"/>
            <p:custDataLst>
              <p:tags r:id="rId3"/>
            </p:custDataLst>
          </p:nvPr>
        </p:nvSpPr>
        <p:spPr/>
        <p:txBody>
          <a:bodyPr/>
          <a:lstStyle/>
          <a:p>
            <a:fld id="{297C79FE-DCC0-4620-A566-16CA7A0CE41F}" type="datetimeFigureOut">
              <a:rPr lang="zh-CN" altLang="en-US" smtClean="0"/>
              <a:t/>
            </a:fld>
            <a:endParaRPr lang="zh-CN" altLang="en-US"/>
          </a:p>
        </p:txBody>
      </p:sp>
      <p:sp>
        <p:nvSpPr>
          <p:cNvPr id="1048752" name="页脚占位符 2"/>
          <p:cNvSpPr>
            <a:spLocks noGrp="1"/>
          </p:cNvSpPr>
          <p:nvPr>
            <p:ph type="ftr" sz="quarter" idx="11"/>
            <p:custDataLst>
              <p:tags r:id="rId4"/>
            </p:custDataLst>
          </p:nvPr>
        </p:nvSpPr>
        <p:spPr/>
        <p:txBody>
          <a:bodyPr/>
          <a:lstStyle/>
          <a:p>
            <a:endParaRPr lang="zh-CN" altLang="en-US"/>
          </a:p>
        </p:txBody>
      </p:sp>
      <p:sp>
        <p:nvSpPr>
          <p:cNvPr id="1048754" name="灯片编号占位符 3"/>
          <p:cNvSpPr>
            <a:spLocks noGrp="1"/>
          </p:cNvSpPr>
          <p:nvPr>
            <p:ph type="sldNum" sz="quarter" idx="12"/>
            <p:custDataLst>
              <p:tags r:id="rId5"/>
            </p:custDataLst>
          </p:nvPr>
        </p:nvSpPr>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56" name="正文"/>
          <p:cNvSpPr txBox="1">
            <a:spLocks noGrp="1"/>
          </p:cNvSpPr>
          <p:nvPr>
            <p:ph idx="3"/>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err="1">
                <a:sym typeface="+mn-ea"/>
              </a:rPr>
              <a:t>第二级</a:t>
            </a:r>
          </a:p>
          <a:p>
            <a:pPr lvl="2"/>
            <a:r>
              <a:rPr err="1">
                <a:sym typeface="+mn-ea"/>
              </a:rPr>
              <a:t>第三级</a:t>
            </a:r>
          </a:p>
          <a:p>
            <a:pPr lvl="3"/>
            <a:r>
              <a:rPr err="1">
                <a:sym typeface="+mn-ea"/>
              </a:rPr>
              <a:t>第四级</a:t>
            </a:r>
          </a:p>
          <a:p>
            <a:pPr lvl="4"/>
            <a:r>
              <a:rPr err="1">
                <a:sym typeface="+mn-ea"/>
              </a:rPr>
              <a:t>第五级</a:t>
            </a:r>
          </a:p>
        </p:txBody>
      </p:sp>
      <p:cxnSp>
        <p:nvCxnSpPr>
          <p:cNvPr id="3145759" name="直接连接符 7"/>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1" name="直接连接符 6"/>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58"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0"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62"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64" name="副标题"/>
          <p:cNvSpPr txBox="1">
            <a:spLocks noGrp="1"/>
          </p:cNvSpPr>
          <p:nvPr>
            <p:ph type="body" idx="4" hasCustomPrompt="1"/>
            <p:custDataLst>
              <p:tags r:id="rId1"/>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n-ea"/>
                <a:ea typeface="+mn-ea"/>
                <a:cs typeface="+mn-cs"/>
              </a:defRPr>
            </a:lvl1pPr>
          </a:lstStyle>
          <a:p>
            <a:pPr lvl="0" algn="l"/>
            <a:r>
              <a:rPr>
                <a:sym typeface="+mn-ea"/>
              </a:rPr>
              <a:t>单击此处编辑母版副标题样式</a:t>
            </a:r>
          </a:p>
        </p:txBody>
      </p:sp>
      <p:sp>
        <p:nvSpPr>
          <p:cNvPr id="1048766" name="标题"/>
          <p:cNvSpPr txBox="1">
            <a:spLocks noGrp="1"/>
          </p:cNvSpPr>
          <p:nvPr>
            <p:ph type="title" idx="3"/>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p>
        </p:txBody>
      </p:sp>
      <p:cxnSp>
        <p:nvCxnSpPr>
          <p:cNvPr id="3145763" name="直接连接符 5"/>
          <p:cNvCxnSpPr/>
          <p:nvPr>
            <p:custDataLst>
              <p:tags r:id="rId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5" name="直接连接符 6"/>
          <p:cNvCxnSpPr/>
          <p:nvPr>
            <p:custDataLst>
              <p:tags r:id="rId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68"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0"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72"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59"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67" name="直接连接符 31"/>
          <p:cNvCxnSpPr/>
          <p:nvPr>
            <p:custDataLst>
              <p:tags r:id="rId3"/>
            </p:custDataLst>
          </p:nvPr>
        </p:nvCxnSpPr>
        <p:spPr>
          <a:xfrm>
            <a:off x="721895" y="5955632"/>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9" name="直接连接符 33"/>
          <p:cNvCxnSpPr/>
          <p:nvPr>
            <p:custDataLst>
              <p:tags r:id="rId4"/>
            </p:custDataLst>
          </p:nvPr>
        </p:nvCxnSpPr>
        <p:spPr>
          <a:xfrm flipH="1">
            <a:off x="6902116" y="5987716"/>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74" name="燕尾形 56"/>
          <p:cNvSpPr/>
          <p:nvPr>
            <p:custDataLst>
              <p:tags r:id="rId5"/>
            </p:custDataLst>
          </p:nvPr>
        </p:nvSpPr>
        <p:spPr>
          <a:xfrm>
            <a:off x="11238230" y="505460"/>
            <a:ext cx="185420" cy="184785"/>
          </a:xfrm>
          <a:prstGeom prst="chevron">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panose="00000500000000000000" charset="-122"/>
              <a:ea typeface="MiSans Normal" panose="00000500000000000000" charset="-122"/>
              <a:cs typeface="MiSans Heavy" panose="00000a00000000000000" charset="-122"/>
            </a:endParaRPr>
          </a:p>
        </p:txBody>
      </p:sp>
      <p:sp>
        <p:nvSpPr>
          <p:cNvPr id="1048776" name="燕尾形 57"/>
          <p:cNvSpPr/>
          <p:nvPr>
            <p:custDataLst>
              <p:tags r:id="rId6"/>
            </p:custDataLst>
          </p:nvPr>
        </p:nvSpPr>
        <p:spPr>
          <a:xfrm>
            <a:off x="11391900" y="505460"/>
            <a:ext cx="185420" cy="184785"/>
          </a:xfrm>
          <a:prstGeom prst="chevron">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panose="00000500000000000000" charset="-122"/>
              <a:ea typeface="MiSans Normal" panose="00000500000000000000" charset="-122"/>
              <a:cs typeface="MiSans Heavy" panose="00000a00000000000000" charset="-122"/>
            </a:endParaRPr>
          </a:p>
        </p:txBody>
      </p:sp>
      <p:sp>
        <p:nvSpPr>
          <p:cNvPr id="1048778" name="标题"/>
          <p:cNvSpPr txBox="1">
            <a:spLocks noGrp="1"/>
          </p:cNvSpPr>
          <p:nvPr>
            <p:ph type="title" idx="2" hasCustomPrompt="1"/>
            <p:custDataLst>
              <p:tags r:id="rId7"/>
            </p:custDataLst>
          </p:nvPr>
        </p:nvSpPr>
        <p:spPr>
          <a:xfrm>
            <a:off x="2233930" y="1696085"/>
            <a:ext cx="7724140" cy="234315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altLang="zh-CN" sz="6600" b="0" i="1" u="none" strike="noStrike" kern="1200" cap="none" spc="0" normalizeH="0" baseline="0" noProof="1">
                <a:gradFill>
                  <a:gsLst>
                    <a:gs pos="0">
                      <a:schemeClr val="accent1">
                        <a:lumMod val="20000"/>
                        <a:lumOff val="80000"/>
                      </a:schemeClr>
                    </a:gs>
                    <a:gs pos="100000">
                      <a:schemeClr val="accent1"/>
                    </a:gs>
                  </a:gsLst>
                  <a:lin ang="0" scaled="1"/>
                </a:gradFill>
                <a:latin typeface="+mj-ea"/>
                <a:ea typeface="+mj-ea"/>
                <a:cs typeface="MiSans Heavy" panose="00000a00000000000000" charset="-122"/>
              </a:defRPr>
            </a:lvl1pPr>
          </a:lstStyle>
          <a:p>
            <a:pPr lvl="0" algn="ctr">
              <a:lnSpc>
                <a:spcPct val="100000"/>
              </a:lnSpc>
            </a:pPr>
            <a:r>
              <a:rPr>
                <a:sym typeface="+mn-ea"/>
              </a:rPr>
              <a:t>单击此处编辑标题</a:t>
            </a:r>
          </a:p>
        </p:txBody>
      </p:sp>
      <p:sp>
        <p:nvSpPr>
          <p:cNvPr id="1048780" name="署名"/>
          <p:cNvSpPr txBox="1">
            <a:spLocks noGrp="1"/>
          </p:cNvSpPr>
          <p:nvPr>
            <p:ph type="body" idx="1" hasCustomPrompt="1"/>
            <p:custDataLst>
              <p:tags r:id="rId8"/>
            </p:custDataLst>
          </p:nvPr>
        </p:nvSpPr>
        <p:spPr>
          <a:xfrm>
            <a:off x="5291323" y="5744812"/>
            <a:ext cx="1609354" cy="42164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单击此处编辑文本</a:t>
            </a:r>
          </a:p>
        </p:txBody>
      </p:sp>
      <p:sp>
        <p:nvSpPr>
          <p:cNvPr id="1048782" name="日期占位符 3"/>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4"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86" name="灯片编号占位符 5"/>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标题"/>
          <p:cNvSpPr txBox="1">
            <a:spLocks noGrp="1"/>
          </p:cNvSpPr>
          <p:nvPr>
            <p:ph type="title" idx="3"/>
            <p:custDataLst>
              <p:tags r:id="rId1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p>
        </p:txBody>
      </p:sp>
      <p:cxnSp>
        <p:nvCxnSpPr>
          <p:cNvPr id="3145729" name="直接连接符 6"/>
          <p:cNvCxnSpPr/>
          <p:nvPr>
            <p:custDataLst>
              <p:tags r:id="rId1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1" name="直接连接符 8"/>
          <p:cNvCxnSpPr/>
          <p:nvPr>
            <p:custDataLst>
              <p:tags r:id="rId1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56" name="日期占位符 9"/>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8" name="页脚占位符 10"/>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1"/>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2" name="文本占位符 1"/>
          <p:cNvSpPr>
            <a:spLocks noGrp="1"/>
          </p:cNvSpPr>
          <p:nvPr>
            <p:ph type="body" idx="1"/>
            <p:custDataLst>
              <p:tags r:id="rId18"/>
            </p:custDataLst>
          </p:nvPr>
        </p:nvSpPr>
        <p:spPr>
          <a:xfrm>
            <a:off x="608400" y="1475117"/>
            <a:ext cx="10969200" cy="4701846"/>
          </a:xfrm>
          <a:prstGeom prst="rect">
            <a:avLst/>
          </a:prstGeom>
          <a:ln>
            <a:noFill/>
            <a:prstDash val="sysDash"/>
          </a:ln>
        </p:spPr>
        <p:txBody>
          <a:bodyPr vert="horz" lIns="90000" tIns="46800" rIns="90000" bIns="46800" rtlCol="0">
            <a:normAutofit/>
          </a:bodyPr>
          <a:lstStyle/>
          <a:p>
            <a:pPr marL="309245" marR="0" lvl="0" indent="-309245" fontAlgn="auto">
              <a:lnSpc>
                <a:spcPct val="130000"/>
              </a:lnSpc>
              <a:spcBef>
                <a:spcPts val="1200"/>
              </a:spcBef>
              <a:spcAft>
                <a:spcPct val="0"/>
              </a:spcAft>
              <a:buClr>
                <a:schemeClr val="accent2"/>
              </a:buClr>
              <a:buSzTx/>
              <a:buFont typeface="Wingdings" panose="05000000000000000000" charset="0"/>
              <a:buChar char="n"/>
            </a:pPr>
            <a:r>
              <a:rPr lang="zh-CN" altLang="en-US"/>
              <a:t>单击此处编辑母版文本样式</a:t>
            </a:r>
          </a:p>
          <a:p>
            <a:pPr marR="0" lvl="1" fontAlgn="auto">
              <a:lnSpc>
                <a:spcPct val="120000"/>
              </a:lnSpc>
              <a:spcBef>
                <a:spcPct val="0"/>
              </a:spcBef>
              <a:spcAft>
                <a:spcPts val="600"/>
              </a:spcAft>
              <a:buChar char="●"/>
              <a:tabLst>
                <a:tab pos="1609725"/>
              </a:tabLst>
            </a:pPr>
            <a:r>
              <a:rPr lang="zh-CN" altLang="en-US"/>
              <a:t>二级</a:t>
            </a:r>
          </a:p>
          <a:p>
            <a:pPr marR="0" lvl="2" fontAlgn="auto">
              <a:lnSpc>
                <a:spcPct val="120000"/>
              </a:lnSpc>
              <a:spcBef>
                <a:spcPct val="0"/>
              </a:spcBef>
              <a:spcAft>
                <a:spcPts val="600"/>
              </a:spcAft>
              <a:buChar char="●"/>
            </a:pPr>
            <a:r>
              <a:rPr lang="zh-CN" altLang="en-US"/>
              <a:t>三级</a:t>
            </a:r>
          </a:p>
          <a:p>
            <a:pPr marR="0" lvl="3" fontAlgn="auto">
              <a:lnSpc>
                <a:spcPct val="120000"/>
              </a:lnSpc>
              <a:spcBef>
                <a:spcPct val="0"/>
              </a:spcBef>
              <a:spcAft>
                <a:spcPts val="300"/>
              </a:spcAft>
              <a:buFont typeface="Wingdings" panose="05000000000000000000" charset="0"/>
              <a:buChar char=""/>
            </a:pPr>
            <a:r>
              <a:rPr lang="zh-CN" altLang="en-US"/>
              <a:t>四级</a:t>
            </a:r>
          </a:p>
          <a:p>
            <a:pPr marR="0" lvl="4" fontAlgn="auto">
              <a:lnSpc>
                <a:spcPct val="120000"/>
              </a:lnSpc>
              <a:spcBef>
                <a:spcPct val="0"/>
              </a:spcBef>
              <a:spcAft>
                <a:spcPts val="300"/>
              </a:spcAft>
            </a:pPr>
            <a:r>
              <a:rPr lang="zh-CN" altLang="en-US"/>
              <a:t>五级</a:t>
            </a:r>
          </a:p>
        </p:txBody>
      </p:sp>
      <p:sp>
        <p:nvSpPr>
          <p:cNvPr id="1048664" name="KSO_TEMPLATE" hidden="1"/>
          <p:cNvSpPr/>
          <p:nvPr userDrawn="1">
            <p:custDataLst>
              <p:tags r:id="rId19"/>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90000"/>
        </a:lnSpc>
        <a:spcBef>
          <a:spcPct val="0"/>
        </a:spcBef>
        <a:buNone/>
        <a:defRPr sz="4400" kern="1200">
          <a:solidFill>
            <a:schemeClr val="tx1"/>
          </a:solidFill>
          <a:latin typeface="MiSans Heavy" panose="00000a00000000000000" charset="-122"/>
          <a:ea typeface="MiSans Heavy" panose="00000a00000000000000" charset="-122"/>
          <a:cs typeface="MiSans Heavy" panose="00000a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a:ln>
            <a:noFill/>
            <a:prstDash val="sysDot"/>
          </a:ln>
          <a:solidFill>
            <a:schemeClr val="tx1"/>
          </a:solidFill>
          <a:latin typeface="+mn-ea"/>
          <a:ea typeface="+mn-ea"/>
          <a:cs typeface="+mn-cs"/>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a:solidFill>
            <a:schemeClr val="tx1"/>
          </a:solidFill>
          <a:latin typeface="+mn-ea"/>
          <a:ea typeface="+mn-ea"/>
          <a:cs typeface="MiSans Heavy" panose="00000a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a:solidFill>
            <a:schemeClr val="tx1"/>
          </a:solidFill>
          <a:latin typeface="+mn-ea"/>
          <a:ea typeface="+mn-ea"/>
          <a:cs typeface="MiSans Heavy" panose="00000a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solidFill>
          <a:latin typeface="+mn-ea"/>
          <a:ea typeface="+mn-ea"/>
          <a:cs typeface="MiSans Heavy" panose="00000a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solidFill>
          <a:latin typeface="+mn-ea"/>
          <a:ea typeface="+mn-ea"/>
          <a:cs typeface="MiSans Heavy" panose="00000a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5.xml" /><Relationship Id="rId11" Type="http://schemas.openxmlformats.org/officeDocument/2006/relationships/tags" Target="../tags/tag106.xml" /><Relationship Id="rId12" Type="http://schemas.openxmlformats.org/officeDocument/2006/relationships/tags" Target="../tags/tag107.xml" /><Relationship Id="rId13" Type="http://schemas.openxmlformats.org/officeDocument/2006/relationships/tags" Target="../tags/tag108.xml" /><Relationship Id="rId14" Type="http://schemas.openxmlformats.org/officeDocument/2006/relationships/tags" Target="../tags/tag109.xml" /><Relationship Id="rId15" Type="http://schemas.openxmlformats.org/officeDocument/2006/relationships/tags" Target="../tags/tag110.xml" /><Relationship Id="rId16" Type="http://schemas.openxmlformats.org/officeDocument/2006/relationships/tags" Target="../tags/tag111.xml" /><Relationship Id="rId17" Type="http://schemas.openxmlformats.org/officeDocument/2006/relationships/tags" Target="../tags/tag112.xml" /><Relationship Id="rId18" Type="http://schemas.openxmlformats.org/officeDocument/2006/relationships/tags" Target="../tags/tag113.xml" /><Relationship Id="rId19" Type="http://schemas.openxmlformats.org/officeDocument/2006/relationships/tags" Target="../tags/tag114.xml" /><Relationship Id="rId2" Type="http://schemas.openxmlformats.org/officeDocument/2006/relationships/tags" Target="../tags/tag97.xml" /><Relationship Id="rId20" Type="http://schemas.openxmlformats.org/officeDocument/2006/relationships/tags" Target="../tags/tag115.xml" /><Relationship Id="rId21" Type="http://schemas.openxmlformats.org/officeDocument/2006/relationships/tags" Target="../tags/tag116.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 Id="rId7" Type="http://schemas.openxmlformats.org/officeDocument/2006/relationships/tags" Target="../tags/tag102.xml" /><Relationship Id="rId8" Type="http://schemas.openxmlformats.org/officeDocument/2006/relationships/tags" Target="../tags/tag103.xml" /><Relationship Id="rId9" Type="http://schemas.openxmlformats.org/officeDocument/2006/relationships/tags" Target="../tags/tag10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14" Type="http://schemas.openxmlformats.org/officeDocument/2006/relationships/tags" Target="../tags/tag143.xml" /><Relationship Id="rId15" Type="http://schemas.openxmlformats.org/officeDocument/2006/relationships/tags" Target="../tags/tag144.xml" /><Relationship Id="rId16" Type="http://schemas.openxmlformats.org/officeDocument/2006/relationships/tags" Target="../tags/tag145.xml" /><Relationship Id="rId17" Type="http://schemas.openxmlformats.org/officeDocument/2006/relationships/tags" Target="../tags/tag146.xml" /><Relationship Id="rId18" Type="http://schemas.openxmlformats.org/officeDocument/2006/relationships/tags" Target="../tags/tag147.xml" /><Relationship Id="rId19" Type="http://schemas.openxmlformats.org/officeDocument/2006/relationships/tags" Target="../tags/tag148.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14" Type="http://schemas.openxmlformats.org/officeDocument/2006/relationships/tags" Target="../tags/tag172.xml" /><Relationship Id="rId15" Type="http://schemas.openxmlformats.org/officeDocument/2006/relationships/tags" Target="../tags/tag173.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2.xml" /><Relationship Id="rId11" Type="http://schemas.openxmlformats.org/officeDocument/2006/relationships/tags" Target="../tags/tag183.xml" /><Relationship Id="rId12" Type="http://schemas.openxmlformats.org/officeDocument/2006/relationships/tags" Target="../tags/tag184.xml" /><Relationship Id="rId13" Type="http://schemas.openxmlformats.org/officeDocument/2006/relationships/tags" Target="../tags/tag185.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6.xml" /><Relationship Id="rId3" Type="http://schemas.openxmlformats.org/officeDocument/2006/relationships/tags" Target="../tags/tag187.xml" /><Relationship Id="rId4" Type="http://schemas.openxmlformats.org/officeDocument/2006/relationships/tags" Target="../tags/tag188.xml" /><Relationship Id="rId5" Type="http://schemas.openxmlformats.org/officeDocument/2006/relationships/tags" Target="../tags/tag18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5.xml" /><Relationship Id="rId11" Type="http://schemas.openxmlformats.org/officeDocument/2006/relationships/tags" Target="../tags/tag206.xml" /><Relationship Id="rId12" Type="http://schemas.openxmlformats.org/officeDocument/2006/relationships/tags" Target="../tags/tag207.xml" /><Relationship Id="rId13" Type="http://schemas.openxmlformats.org/officeDocument/2006/relationships/tags" Target="../tags/tag208.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7.xml" /><Relationship Id="rId11" Type="http://schemas.openxmlformats.org/officeDocument/2006/relationships/tags" Target="../tags/tag218.xml" /><Relationship Id="rId12" Type="http://schemas.openxmlformats.org/officeDocument/2006/relationships/tags" Target="../tags/tag219.xml" /><Relationship Id="rId13" Type="http://schemas.openxmlformats.org/officeDocument/2006/relationships/tags" Target="../tags/tag220.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 Id="rId7" Type="http://schemas.openxmlformats.org/officeDocument/2006/relationships/tags" Target="../tags/tag214.xml" /><Relationship Id="rId8" Type="http://schemas.openxmlformats.org/officeDocument/2006/relationships/tags" Target="../tags/tag215.xml" /><Relationship Id="rId9" Type="http://schemas.openxmlformats.org/officeDocument/2006/relationships/tags" Target="../tags/tag2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102134125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29" name=""/>
        <p:cNvGrpSpPr/>
        <p:nvPr/>
      </p:nvGrpSpPr>
      <p:grpSpPr>
        <a:xfrm>
          <a:off x="0" y="0"/>
          <a:ext cx="0" cy="0"/>
        </a:xfrm>
      </p:grpSpPr>
      <p:sp>
        <p:nvSpPr>
          <p:cNvPr id="1048648" name="文本占位符 1"/>
          <p:cNvSpPr>
            <a:spLocks noGrp="1"/>
          </p:cNvSpPr>
          <p:nvPr>
            <p:ph type="body" idx="3"/>
            <p:custDataLst>
              <p:tags r:id="rId2"/>
            </p:custDataLst>
          </p:nvPr>
        </p:nvSpPr>
        <p:spPr/>
        <p:txBody>
          <a:bodyPr/>
          <a:lstStyle/>
          <a:p>
            <a:r>
              <a:rPr lang="zh-CN" altLang="en-US"/>
              <a:t>汇报人：</a:t>
            </a:r>
            <a:r>
              <a:rPr lang="en-US" altLang="zh-CN"/>
              <a:t>PPT</a:t>
            </a:r>
            <a:endParaRPr lang="zh-CN" altLang="en-US"/>
          </a:p>
        </p:txBody>
      </p:sp>
      <p:sp>
        <p:nvSpPr>
          <p:cNvPr id="1048650" name="文本占位符 2"/>
          <p:cNvSpPr>
            <a:spLocks noGrp="1"/>
          </p:cNvSpPr>
          <p:nvPr>
            <p:ph type="body" idx="2"/>
            <p:custDataLst>
              <p:tags r:id="rId3"/>
            </p:custDataLst>
          </p:nvPr>
        </p:nvSpPr>
        <p:spPr/>
        <p:txBody>
          <a:bodyPr/>
          <a:lstStyle/>
          <a:p>
            <a:r>
              <a:rPr lang="zh-CN" altLang="en-US"/>
              <a:t>PPT,a click to unlimited possibilities</a:t>
            </a:r>
          </a:p>
        </p:txBody>
      </p:sp>
      <p:sp>
        <p:nvSpPr>
          <p:cNvPr id="1048652" name="标题 4"/>
          <p:cNvSpPr>
            <a:spLocks noGrp="1"/>
          </p:cNvSpPr>
          <p:nvPr>
            <p:ph type="title" idx="1"/>
            <p:custDataLst>
              <p:tags r:id="rId4"/>
            </p:custDataLst>
          </p:nvPr>
        </p:nvSpPr>
        <p:spPr/>
        <p:txBody>
          <a:bodyPr/>
          <a:lstStyle/>
          <a:p>
            <a:r>
              <a:rPr lang="zh-CN" altLang="en-US"/>
              <a:t>抗生素合理使用</a:t>
            </a:r>
          </a:p>
        </p:txBody>
      </p:sp>
    </p:spTree>
    <p:custDataLst>
      <p:tags r:id="rId5"/>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57" name=""/>
        <p:cNvGrpSpPr/>
        <p:nvPr/>
      </p:nvGrpSpPr>
      <p:grpSpPr>
        <a:xfrm>
          <a:off x="0" y="0"/>
          <a:ext cx="0" cy="0"/>
        </a:xfrm>
      </p:grpSpPr>
      <p:sp>
        <p:nvSpPr>
          <p:cNvPr id="1048804" name="标题 3"/>
          <p:cNvSpPr>
            <a:spLocks noGrp="1"/>
          </p:cNvSpPr>
          <p:nvPr>
            <p:ph type="title" idx="1"/>
            <p:custDataLst>
              <p:tags r:id="rId2"/>
            </p:custDataLst>
          </p:nvPr>
        </p:nvSpPr>
        <p:spPr/>
        <p:txBody>
          <a:bodyPr>
            <a:normAutofit fontScale="90000"/>
          </a:bodyPr>
          <a:lstStyle/>
          <a:p>
            <a:r>
              <a:rPr lang="zh-CN" altLang="en-US"/>
              <a:t>目录</a:t>
            </a:r>
          </a:p>
        </p:txBody>
      </p:sp>
      <p:sp>
        <p:nvSpPr>
          <p:cNvPr id="1048806" name="序号"/>
          <p:cNvSpPr txBox="1"/>
          <p:nvPr>
            <p:custDataLst>
              <p:tags r:id="rId3"/>
            </p:custDataLst>
          </p:nvPr>
        </p:nvSpPr>
        <p:spPr>
          <a:xfrm>
            <a:off x="580914"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panose="00000a00000000000000" charset="-122"/>
              </a:rPr>
              <a:t>01</a:t>
            </a:r>
          </a:p>
        </p:txBody>
      </p:sp>
      <p:sp>
        <p:nvSpPr>
          <p:cNvPr id="1048808" name="标题"/>
          <p:cNvSpPr txBox="1"/>
          <p:nvPr>
            <p:custDataLst>
              <p:tags r:id="rId4"/>
            </p:custDataLst>
          </p:nvPr>
        </p:nvSpPr>
        <p:spPr>
          <a:xfrm>
            <a:off x="1102174"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添加</a:t>
            </a:r>
          </a:p>
          <a:p>
            <a:r>
              <a:rPr lang="zh-CN" altLang="en-US"/>
              <a:t>目录标题</a:t>
            </a:r>
          </a:p>
        </p:txBody>
      </p:sp>
      <p:cxnSp>
        <p:nvCxnSpPr>
          <p:cNvPr id="3145775" name="直接连接符 24"/>
          <p:cNvCxnSpPr/>
          <p:nvPr>
            <p:custDataLst>
              <p:tags r:id="rId5"/>
            </p:custDataLst>
          </p:nvPr>
        </p:nvCxnSpPr>
        <p:spPr>
          <a:xfrm flipH="1">
            <a:off x="922363"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0" name="序号"/>
          <p:cNvSpPr txBox="1"/>
          <p:nvPr>
            <p:custDataLst>
              <p:tags r:id="rId6"/>
            </p:custDataLst>
          </p:nvPr>
        </p:nvSpPr>
        <p:spPr>
          <a:xfrm>
            <a:off x="2388552"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panose="00000a00000000000000" charset="-122"/>
              </a:rPr>
              <a:t>02</a:t>
            </a:r>
          </a:p>
        </p:txBody>
      </p:sp>
      <p:sp>
        <p:nvSpPr>
          <p:cNvPr id="1048812" name="标题"/>
          <p:cNvSpPr txBox="1"/>
          <p:nvPr>
            <p:custDataLst>
              <p:tags r:id="rId7"/>
            </p:custDataLst>
          </p:nvPr>
        </p:nvSpPr>
        <p:spPr>
          <a:xfrm>
            <a:off x="2909606" y="3323697"/>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抗生素概述</a:t>
            </a:r>
          </a:p>
        </p:txBody>
      </p:sp>
      <p:cxnSp>
        <p:nvCxnSpPr>
          <p:cNvPr id="3145777" name="直接连接符 50"/>
          <p:cNvCxnSpPr/>
          <p:nvPr>
            <p:custDataLst>
              <p:tags r:id="rId8"/>
            </p:custDataLst>
          </p:nvPr>
        </p:nvCxnSpPr>
        <p:spPr>
          <a:xfrm flipH="1">
            <a:off x="2730001"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4" name="序号"/>
          <p:cNvSpPr txBox="1"/>
          <p:nvPr>
            <p:custDataLst>
              <p:tags r:id="rId9"/>
            </p:custDataLst>
          </p:nvPr>
        </p:nvSpPr>
        <p:spPr>
          <a:xfrm>
            <a:off x="4196190"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panose="00000a00000000000000" charset="-122"/>
              </a:rPr>
              <a:t>03</a:t>
            </a:r>
          </a:p>
        </p:txBody>
      </p:sp>
      <p:sp>
        <p:nvSpPr>
          <p:cNvPr id="1048816" name="标题"/>
          <p:cNvSpPr txBox="1"/>
          <p:nvPr>
            <p:custDataLst>
              <p:tags r:id="rId10"/>
            </p:custDataLst>
          </p:nvPr>
        </p:nvSpPr>
        <p:spPr>
          <a:xfrm>
            <a:off x="4717627"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抗生素合理使用的重要性</a:t>
            </a:r>
          </a:p>
        </p:txBody>
      </p:sp>
      <p:cxnSp>
        <p:nvCxnSpPr>
          <p:cNvPr id="3145779" name="直接连接符 55"/>
          <p:cNvCxnSpPr/>
          <p:nvPr>
            <p:custDataLst>
              <p:tags r:id="rId11"/>
            </p:custDataLst>
          </p:nvPr>
        </p:nvCxnSpPr>
        <p:spPr>
          <a:xfrm flipH="1">
            <a:off x="4537639"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8" name="序号"/>
          <p:cNvSpPr txBox="1"/>
          <p:nvPr>
            <p:custDataLst>
              <p:tags r:id="rId12"/>
            </p:custDataLst>
          </p:nvPr>
        </p:nvSpPr>
        <p:spPr>
          <a:xfrm>
            <a:off x="6003828"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panose="00000a00000000000000" charset="-122"/>
              </a:rPr>
              <a:t>04</a:t>
            </a:r>
          </a:p>
        </p:txBody>
      </p:sp>
      <p:sp>
        <p:nvSpPr>
          <p:cNvPr id="1048820" name="标题"/>
          <p:cNvSpPr txBox="1"/>
          <p:nvPr>
            <p:custDataLst>
              <p:tags r:id="rId13"/>
            </p:custDataLst>
          </p:nvPr>
        </p:nvSpPr>
        <p:spPr>
          <a:xfrm>
            <a:off x="6525059" y="3323697"/>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抗生素合理使用的原则</a:t>
            </a:r>
          </a:p>
        </p:txBody>
      </p:sp>
      <p:cxnSp>
        <p:nvCxnSpPr>
          <p:cNvPr id="3145781" name="直接连接符 60"/>
          <p:cNvCxnSpPr/>
          <p:nvPr>
            <p:custDataLst>
              <p:tags r:id="rId14"/>
            </p:custDataLst>
          </p:nvPr>
        </p:nvCxnSpPr>
        <p:spPr>
          <a:xfrm flipH="1">
            <a:off x="6345277"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22" name="序号"/>
          <p:cNvSpPr txBox="1"/>
          <p:nvPr>
            <p:custDataLst>
              <p:tags r:id="rId15"/>
            </p:custDataLst>
          </p:nvPr>
        </p:nvSpPr>
        <p:spPr>
          <a:xfrm>
            <a:off x="7811466"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panose="00000a00000000000000" charset="-122"/>
              </a:rPr>
              <a:t>05</a:t>
            </a:r>
          </a:p>
        </p:txBody>
      </p:sp>
      <p:sp>
        <p:nvSpPr>
          <p:cNvPr id="1048824" name="标题"/>
          <p:cNvSpPr txBox="1"/>
          <p:nvPr>
            <p:custDataLst>
              <p:tags r:id="rId16"/>
            </p:custDataLst>
          </p:nvPr>
        </p:nvSpPr>
        <p:spPr>
          <a:xfrm>
            <a:off x="8332491"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抗生素合理使用的实践</a:t>
            </a:r>
          </a:p>
        </p:txBody>
      </p:sp>
      <p:cxnSp>
        <p:nvCxnSpPr>
          <p:cNvPr id="3145783" name="直接连接符 65"/>
          <p:cNvCxnSpPr/>
          <p:nvPr>
            <p:custDataLst>
              <p:tags r:id="rId17"/>
            </p:custDataLst>
          </p:nvPr>
        </p:nvCxnSpPr>
        <p:spPr>
          <a:xfrm flipH="1">
            <a:off x="8152915"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26" name="序号"/>
          <p:cNvSpPr txBox="1"/>
          <p:nvPr>
            <p:custDataLst>
              <p:tags r:id="rId18"/>
            </p:custDataLst>
          </p:nvPr>
        </p:nvSpPr>
        <p:spPr>
          <a:xfrm>
            <a:off x="9619105"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panose="00000a00000000000000" charset="-122"/>
              </a:rPr>
              <a:t>06</a:t>
            </a:r>
          </a:p>
        </p:txBody>
      </p:sp>
      <p:sp>
        <p:nvSpPr>
          <p:cNvPr id="1048828" name="标题"/>
          <p:cNvSpPr txBox="1"/>
          <p:nvPr>
            <p:custDataLst>
              <p:tags r:id="rId19"/>
            </p:custDataLst>
          </p:nvPr>
        </p:nvSpPr>
        <p:spPr>
          <a:xfrm>
            <a:off x="10140512" y="3323697"/>
            <a:ext cx="1510022" cy="1593416"/>
          </a:xfrm>
          <a:prstGeom prst="rect">
            <a:avLst/>
          </a:prstGeom>
          <a:noFill/>
        </p:spPr>
        <p:txBody>
          <a:bodyPr wrap="square" lIns="0" tIns="0" rIns="0" bIns="0" rtlCol="0" anchor="t">
            <a:normAutofit lnSpcReduction="20000"/>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抗生素合理使用的监管和政策</a:t>
            </a:r>
          </a:p>
        </p:txBody>
      </p:sp>
      <p:cxnSp>
        <p:nvCxnSpPr>
          <p:cNvPr id="3145785" name="直接连接符 70"/>
          <p:cNvCxnSpPr/>
          <p:nvPr>
            <p:custDataLst>
              <p:tags r:id="rId20"/>
            </p:custDataLst>
          </p:nvPr>
        </p:nvCxnSpPr>
        <p:spPr>
          <a:xfrm flipH="1">
            <a:off x="9960554"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Tree>
    <p:custDataLst>
      <p:tags r:id="rId21"/>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65" name=""/>
        <p:cNvGrpSpPr/>
        <p:nvPr/>
      </p:nvGrpSpPr>
      <p:grpSpPr>
        <a:xfrm>
          <a:off x="0" y="0"/>
          <a:ext cx="0" cy="0"/>
        </a:xfrm>
      </p:grpSpPr>
      <p:sp>
        <p:nvSpPr>
          <p:cNvPr id="1048858" name="文本占位符 1"/>
          <p:cNvSpPr>
            <a:spLocks noGrp="1"/>
          </p:cNvSpPr>
          <p:nvPr>
            <p:ph type="body" idx="2"/>
            <p:custDataLst>
              <p:tags r:id="rId2"/>
            </p:custDataLst>
          </p:nvPr>
        </p:nvSpPr>
        <p:spPr/>
        <p:txBody>
          <a:bodyPr/>
          <a:lstStyle/>
          <a:p>
            <a:r>
              <a:rPr lang="zh-CN" altLang="en-US"/>
              <a:t>PART ONE</a:t>
            </a:r>
          </a:p>
        </p:txBody>
      </p:sp>
      <p:sp>
        <p:nvSpPr>
          <p:cNvPr id="1048860" name="标题 2"/>
          <p:cNvSpPr>
            <a:spLocks noGrp="1"/>
          </p:cNvSpPr>
          <p:nvPr>
            <p:ph type="title" idx="1"/>
            <p:custDataLst>
              <p:tags r:id="rId3"/>
            </p:custDataLst>
          </p:nvPr>
        </p:nvSpPr>
        <p:spPr/>
        <p:txBody>
          <a:bodyPr>
            <a:normAutofit fontScale="90000"/>
          </a:bodyPr>
          <a:lstStyle/>
          <a:p>
            <a:r>
              <a:rPr lang="zh-CN" altLang="en-US"/>
              <a:t>添加章节标题</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73" name=""/>
        <p:cNvGrpSpPr/>
        <p:nvPr/>
      </p:nvGrpSpPr>
      <p:grpSpPr>
        <a:xfrm>
          <a:off x="0" y="0"/>
          <a:ext cx="0" cy="0"/>
        </a:xfrm>
      </p:grpSpPr>
      <p:sp>
        <p:nvSpPr>
          <p:cNvPr id="1048902" name="文本占位符 1"/>
          <p:cNvSpPr>
            <a:spLocks noGrp="1"/>
          </p:cNvSpPr>
          <p:nvPr>
            <p:ph type="body" idx="2"/>
            <p:custDataLst>
              <p:tags r:id="rId2"/>
            </p:custDataLst>
          </p:nvPr>
        </p:nvSpPr>
        <p:spPr/>
        <p:txBody>
          <a:bodyPr/>
          <a:lstStyle/>
          <a:p>
            <a:r>
              <a:rPr lang="zh-CN" altLang="en-US"/>
              <a:t>PART TWO</a:t>
            </a:r>
          </a:p>
        </p:txBody>
      </p:sp>
      <p:sp>
        <p:nvSpPr>
          <p:cNvPr id="1048904" name="标题 2"/>
          <p:cNvSpPr>
            <a:spLocks noGrp="1"/>
          </p:cNvSpPr>
          <p:nvPr>
            <p:ph type="title" idx="1"/>
            <p:custDataLst>
              <p:tags r:id="rId3"/>
            </p:custDataLst>
          </p:nvPr>
        </p:nvSpPr>
        <p:spPr/>
        <p:txBody>
          <a:bodyPr>
            <a:normAutofit fontScale="90000"/>
          </a:bodyPr>
          <a:lstStyle/>
          <a:p>
            <a:r>
              <a:rPr lang="zh-CN" altLang="en-US"/>
              <a:t>抗生素概述</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74" name="标题 2"/>
          <p:cNvSpPr>
            <a:spLocks noGrp="1"/>
          </p:cNvSpPr>
          <p:nvPr>
            <p:ph type="title" idx="3"/>
          </p:nvPr>
        </p:nvSpPr>
        <p:spPr/>
        <p:txBody>
          <a:bodyPr>
            <a:normAutofit fontScale="91667"/>
          </a:bodyPr>
          <a:lstStyle/>
          <a:p>
            <a:r>
              <a:rPr lang="zh-CN" altLang="en-US"/>
              <a:t>抗生素定义</a:t>
            </a:r>
          </a:p>
        </p:txBody>
      </p:sp>
      <p:sp>
        <p:nvSpPr>
          <p:cNvPr id="1048976" name="五边形 30"/>
          <p:cNvSpPr/>
          <p:nvPr>
            <p:custDataLst>
              <p:tags r:id="rId2"/>
            </p:custDataLst>
          </p:nvPr>
        </p:nvSpPr>
        <p:spPr>
          <a:xfrm>
            <a:off x="608400" y="3293207"/>
            <a:ext cx="2907318" cy="118178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r>
              <a:rPr lang="zh-CN" altLang="en-US" sz="2000" b="1">
                <a:latin typeface="+mj-ea"/>
                <a:ea typeface="+mj-ea"/>
                <a:sym typeface="+mn-ea"/>
              </a:rPr>
              <a:t>添加标题</a:t>
            </a:r>
          </a:p>
        </p:txBody>
      </p:sp>
      <p:sp>
        <p:nvSpPr>
          <p:cNvPr id="1048978" name="燕尾形 36"/>
          <p:cNvSpPr/>
          <p:nvPr>
            <p:custDataLst>
              <p:tags r:id="rId3"/>
            </p:custDataLst>
          </p:nvPr>
        </p:nvSpPr>
        <p:spPr>
          <a:xfrm>
            <a:off x="3220492" y="3293207"/>
            <a:ext cx="2907318" cy="118178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r>
              <a:rPr lang="zh-CN" altLang="en-US" sz="2000" b="1">
                <a:latin typeface="+mj-ea"/>
                <a:ea typeface="+mj-ea"/>
                <a:sym typeface="+mn-ea"/>
              </a:rPr>
              <a:t>添加标题</a:t>
            </a:r>
          </a:p>
        </p:txBody>
      </p:sp>
      <p:sp>
        <p:nvSpPr>
          <p:cNvPr id="1048980" name="燕尾形 37"/>
          <p:cNvSpPr/>
          <p:nvPr>
            <p:custDataLst>
              <p:tags r:id="rId4"/>
            </p:custDataLst>
          </p:nvPr>
        </p:nvSpPr>
        <p:spPr>
          <a:xfrm>
            <a:off x="8444676" y="3293207"/>
            <a:ext cx="2907318" cy="118178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r>
              <a:rPr lang="zh-CN" altLang="en-US" sz="2000" b="1">
                <a:latin typeface="+mj-ea"/>
                <a:ea typeface="+mj-ea"/>
                <a:sym typeface="+mn-ea"/>
              </a:rPr>
              <a:t>添加标题</a:t>
            </a:r>
          </a:p>
        </p:txBody>
      </p:sp>
      <p:sp>
        <p:nvSpPr>
          <p:cNvPr id="1048982" name="燕尾形 38"/>
          <p:cNvSpPr/>
          <p:nvPr>
            <p:custDataLst>
              <p:tags r:id="rId5"/>
            </p:custDataLst>
          </p:nvPr>
        </p:nvSpPr>
        <p:spPr>
          <a:xfrm>
            <a:off x="5832584" y="3293207"/>
            <a:ext cx="2907318" cy="118178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r>
              <a:rPr lang="zh-CN" altLang="en-US" sz="2000" b="1">
                <a:latin typeface="+mj-ea"/>
                <a:ea typeface="+mj-ea"/>
                <a:sym typeface="+mn-ea"/>
              </a:rPr>
              <a:t>添加标题</a:t>
            </a:r>
          </a:p>
        </p:txBody>
      </p:sp>
      <p:sp>
        <p:nvSpPr>
          <p:cNvPr id="1048984"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抗生素的种类繁多，包括青霉素类、头孢菌素类、氨基糖苷类、大环内酯类等。</a:t>
            </a:r>
          </a:p>
        </p:txBody>
      </p:sp>
      <p:sp>
        <p:nvSpPr>
          <p:cNvPr id="1048986"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抗生素是一类由微生物产生的具有杀灭或抑制细菌和其他病原体的化学物质。</a:t>
            </a:r>
          </a:p>
        </p:txBody>
      </p:sp>
      <p:sp>
        <p:nvSpPr>
          <p:cNvPr id="1048988" name="文本框 7"/>
          <p:cNvSpPr txBox="1"/>
          <p:nvPr>
            <p:custDataLst>
              <p:tags r:id="rId8"/>
            </p:custDataLst>
          </p:nvPr>
        </p:nvSpPr>
        <p:spPr>
          <a:xfrm>
            <a:off x="5830821" y="1639940"/>
            <a:ext cx="3135568" cy="1414443"/>
          </a:xfrm>
          <a:prstGeom prst="rect">
            <a:avLst/>
          </a:prstGeom>
          <a:noFill/>
        </p:spPr>
        <p:txBody>
          <a:bodyPr wrap="square" lIns="0" rtlCol="0">
            <a:normAutofit fontScale="92857"/>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抗生素的作用机制各不相同，主要通过干扰细菌细胞壁的合成、破坏细菌细胞膜、抑制细菌蛋白质合成等方式发挥作用。</a:t>
            </a:r>
          </a:p>
        </p:txBody>
      </p:sp>
      <p:sp>
        <p:nvSpPr>
          <p:cNvPr id="1048990"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抗生素在临床治疗中具有广泛应用，可用于治疗各种细菌感染性疾病，如肺炎、尿路感染、皮肤感染等。</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24" name="标题 2"/>
          <p:cNvSpPr>
            <a:spLocks noGrp="1"/>
          </p:cNvSpPr>
          <p:nvPr>
            <p:ph type="title" idx="3"/>
          </p:nvPr>
        </p:nvSpPr>
        <p:spPr/>
        <p:txBody>
          <a:bodyPr>
            <a:normAutofit fontScale="94444"/>
          </a:bodyPr>
          <a:lstStyle/>
          <a:p>
            <a:r>
              <a:rPr lang="zh-CN" altLang="en-US"/>
              <a:t>抗生素种类</a:t>
            </a:r>
          </a:p>
        </p:txBody>
      </p:sp>
      <p:sp>
        <p:nvSpPr>
          <p:cNvPr id="1049026" name="任意多边形 20"/>
          <p:cNvSpPr/>
          <p:nvPr>
            <p:custDataLst>
              <p:tags r:id="rId2"/>
            </p:custDataLst>
          </p:nvPr>
        </p:nvSpPr>
        <p:spPr>
          <a:xfrm rot="2700000">
            <a:off x="854212" y="1650369"/>
            <a:ext cx="1191421" cy="119349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lnSpc>
                <a:spcPct val="120000"/>
              </a:lnSpc>
            </a:pPr>
            <a:endParaRPr>
              <a:latin typeface="+mn-ea"/>
              <a:sym typeface="Arial" pitchFamily="34" charset="0"/>
            </a:endParaRPr>
          </a:p>
        </p:txBody>
      </p:sp>
      <p:sp>
        <p:nvSpPr>
          <p:cNvPr id="1049028" name="文本框 24"/>
          <p:cNvSpPr txBox="1"/>
          <p:nvPr>
            <p:custDataLst>
              <p:tags r:id="rId3"/>
            </p:custDataLst>
          </p:nvPr>
        </p:nvSpPr>
        <p:spPr bwMode="auto">
          <a:xfrm>
            <a:off x="608400" y="3263430"/>
            <a:ext cx="1684685" cy="2826436"/>
          </a:xfrm>
          <a:prstGeom prst="rect">
            <a:avLst/>
          </a:prstGeom>
          <a:noFill/>
        </p:spPr>
        <p:txBody>
          <a:bodyPr vert="horz" wrap="square" lIns="91440" tIns="45720" rIns="91440" bIns="45720" rtlCol="0" anchor="t" anchorCtr="0">
            <a:normAutofit fontScale="9444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β-内酰胺类抗生素：包括青霉素类、头孢菌素类等，主要用于治疗细菌感染性疾病。</a:t>
            </a:r>
          </a:p>
        </p:txBody>
      </p:sp>
      <p:sp>
        <p:nvSpPr>
          <p:cNvPr id="1049030" name="矩形 42"/>
          <p:cNvSpPr/>
          <p:nvPr>
            <p:custDataLst>
              <p:tags r:id="rId4"/>
            </p:custDataLst>
          </p:nvPr>
        </p:nvSpPr>
        <p:spPr>
          <a:xfrm>
            <a:off x="646609" y="2912543"/>
            <a:ext cx="1607418" cy="113830"/>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lnSpc>
                <a:spcPct val="140000"/>
              </a:lnSpc>
            </a:pPr>
            <a:endParaRPr>
              <a:latin typeface="+mn-ea"/>
              <a:sym typeface="Arial" pitchFamily="34" charset="0"/>
            </a:endParaRPr>
          </a:p>
        </p:txBody>
      </p:sp>
      <p:sp>
        <p:nvSpPr>
          <p:cNvPr id="1049032" name="任意多边形 18"/>
          <p:cNvSpPr/>
          <p:nvPr>
            <p:custDataLst>
              <p:tags r:id="rId5"/>
            </p:custDataLst>
          </p:nvPr>
        </p:nvSpPr>
        <p:spPr>
          <a:xfrm rot="5400000">
            <a:off x="2712449" y="1650369"/>
            <a:ext cx="1191421" cy="119349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lnSpc>
                <a:spcPct val="120000"/>
              </a:lnSpc>
            </a:pPr>
            <a:endParaRPr>
              <a:latin typeface="+mn-ea"/>
              <a:sym typeface="Arial" pitchFamily="34" charset="0"/>
            </a:endParaRPr>
          </a:p>
        </p:txBody>
      </p:sp>
      <p:sp>
        <p:nvSpPr>
          <p:cNvPr id="1049034" name="文本框 27"/>
          <p:cNvSpPr txBox="1"/>
          <p:nvPr>
            <p:custDataLst>
              <p:tags r:id="rId6"/>
            </p:custDataLst>
          </p:nvPr>
        </p:nvSpPr>
        <p:spPr bwMode="auto">
          <a:xfrm>
            <a:off x="2465363" y="3263430"/>
            <a:ext cx="1684685" cy="2826436"/>
          </a:xfrm>
          <a:prstGeom prst="rect">
            <a:avLst/>
          </a:prstGeom>
          <a:noFill/>
        </p:spPr>
        <p:txBody>
          <a:bodyPr vert="horz" wrap="square" lIns="91440" tIns="45720" rIns="91440" bIns="45720" rtlCol="0" anchor="t" anchorCtr="0">
            <a:normAutofit fontScale="88889"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大环内酯类抗生素：包括红霉素、阿奇霉素等，主要用于治疗呼吸道感染、皮肤软组织感染等。</a:t>
            </a:r>
          </a:p>
        </p:txBody>
      </p:sp>
      <p:sp>
        <p:nvSpPr>
          <p:cNvPr id="1049036" name="矩形 43"/>
          <p:cNvSpPr/>
          <p:nvPr>
            <p:custDataLst>
              <p:tags r:id="rId7"/>
            </p:custDataLst>
          </p:nvPr>
        </p:nvSpPr>
        <p:spPr>
          <a:xfrm>
            <a:off x="2503572" y="2912543"/>
            <a:ext cx="1607418" cy="113830"/>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lnSpc>
                <a:spcPct val="140000"/>
              </a:lnSpc>
            </a:pPr>
            <a:endParaRPr>
              <a:latin typeface="+mn-ea"/>
              <a:sym typeface="Arial" pitchFamily="34" charset="0"/>
            </a:endParaRPr>
          </a:p>
        </p:txBody>
      </p:sp>
      <p:sp>
        <p:nvSpPr>
          <p:cNvPr id="1049038" name="任意多边形 21"/>
          <p:cNvSpPr/>
          <p:nvPr>
            <p:custDataLst>
              <p:tags r:id="rId8"/>
            </p:custDataLst>
          </p:nvPr>
        </p:nvSpPr>
        <p:spPr>
          <a:xfrm rot="18900000" flipH="1">
            <a:off x="4568775" y="1650369"/>
            <a:ext cx="1191421" cy="119349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lnSpc>
                <a:spcPct val="120000"/>
              </a:lnSpc>
            </a:pPr>
            <a:endParaRPr>
              <a:latin typeface="+mn-ea"/>
              <a:sym typeface="Arial" pitchFamily="34" charset="0"/>
            </a:endParaRPr>
          </a:p>
        </p:txBody>
      </p:sp>
      <p:sp>
        <p:nvSpPr>
          <p:cNvPr id="1049040" name="文本框 30"/>
          <p:cNvSpPr txBox="1"/>
          <p:nvPr>
            <p:custDataLst>
              <p:tags r:id="rId9"/>
            </p:custDataLst>
          </p:nvPr>
        </p:nvSpPr>
        <p:spPr bwMode="auto">
          <a:xfrm>
            <a:off x="4322326" y="3263430"/>
            <a:ext cx="1684685" cy="2826436"/>
          </a:xfrm>
          <a:prstGeom prst="rect">
            <a:avLst/>
          </a:prstGeom>
          <a:noFill/>
        </p:spPr>
        <p:txBody>
          <a:bodyPr vert="horz" wrap="square" lIns="91440" tIns="45720" rIns="91440" bIns="45720" rtlCol="0" anchor="t" anchorCtr="0">
            <a:normAutofit fontScale="833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氨基糖苷类抗生素：包括链霉素、庆大霉素等，主要用于治疗敏感需氧革兰阴性杆菌所致的全身感染。</a:t>
            </a:r>
          </a:p>
        </p:txBody>
      </p:sp>
      <p:sp>
        <p:nvSpPr>
          <p:cNvPr id="1049042" name="矩形 44"/>
          <p:cNvSpPr/>
          <p:nvPr>
            <p:custDataLst>
              <p:tags r:id="rId10"/>
            </p:custDataLst>
          </p:nvPr>
        </p:nvSpPr>
        <p:spPr>
          <a:xfrm>
            <a:off x="4360535" y="2912543"/>
            <a:ext cx="1607418" cy="113830"/>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lnSpc>
                <a:spcPct val="140000"/>
              </a:lnSpc>
            </a:pPr>
            <a:endParaRPr>
              <a:latin typeface="+mn-ea"/>
              <a:sym typeface="Arial" pitchFamily="34" charset="0"/>
            </a:endParaRPr>
          </a:p>
        </p:txBody>
      </p:sp>
      <p:sp>
        <p:nvSpPr>
          <p:cNvPr id="1049044" name="任意多边形 22"/>
          <p:cNvSpPr/>
          <p:nvPr>
            <p:custDataLst>
              <p:tags r:id="rId11"/>
            </p:custDataLst>
          </p:nvPr>
        </p:nvSpPr>
        <p:spPr>
          <a:xfrm rot="2700000" flipH="1" flipV="1">
            <a:off x="6425738" y="1650369"/>
            <a:ext cx="1191421" cy="119349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lnSpc>
                <a:spcPct val="120000"/>
              </a:lnSpc>
            </a:pPr>
            <a:endParaRPr>
              <a:latin typeface="+mn-ea"/>
              <a:sym typeface="Arial" pitchFamily="34" charset="0"/>
            </a:endParaRPr>
          </a:p>
        </p:txBody>
      </p:sp>
      <p:sp>
        <p:nvSpPr>
          <p:cNvPr id="1049046" name="文本框 33"/>
          <p:cNvSpPr txBox="1"/>
          <p:nvPr>
            <p:custDataLst>
              <p:tags r:id="rId12"/>
            </p:custDataLst>
          </p:nvPr>
        </p:nvSpPr>
        <p:spPr bwMode="auto">
          <a:xfrm>
            <a:off x="6179289" y="3263430"/>
            <a:ext cx="1684685" cy="2826436"/>
          </a:xfrm>
          <a:prstGeom prst="rect">
            <a:avLst/>
          </a:prstGeom>
          <a:noFill/>
        </p:spPr>
        <p:txBody>
          <a:bodyPr vert="horz" wrap="square" lIns="91440" tIns="45720" rIns="91440" bIns="45720" rtlCol="0" anchor="t" anchorCtr="0">
            <a:normAutofit fontScale="88889"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四环素类抗生素：包括四环素、米诺环素等，主要用于治疗立克次体病、支原体属感染等。</a:t>
            </a:r>
          </a:p>
        </p:txBody>
      </p:sp>
      <p:sp>
        <p:nvSpPr>
          <p:cNvPr id="1049048" name="矩形 45"/>
          <p:cNvSpPr/>
          <p:nvPr>
            <p:custDataLst>
              <p:tags r:id="rId13"/>
            </p:custDataLst>
          </p:nvPr>
        </p:nvSpPr>
        <p:spPr>
          <a:xfrm>
            <a:off x="6218135" y="2912543"/>
            <a:ext cx="1607418" cy="113830"/>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lnSpc>
                <a:spcPct val="140000"/>
              </a:lnSpc>
            </a:pPr>
            <a:endParaRPr>
              <a:latin typeface="+mn-ea"/>
              <a:sym typeface="Arial" pitchFamily="34" charset="0"/>
            </a:endParaRPr>
          </a:p>
        </p:txBody>
      </p:sp>
      <p:sp>
        <p:nvSpPr>
          <p:cNvPr id="1049050" name="任意多边形 19"/>
          <p:cNvSpPr/>
          <p:nvPr>
            <p:custDataLst>
              <p:tags r:id="rId14"/>
            </p:custDataLst>
          </p:nvPr>
        </p:nvSpPr>
        <p:spPr>
          <a:xfrm rot="16200000" flipV="1">
            <a:off x="8284611" y="1650369"/>
            <a:ext cx="1191421" cy="119349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lnSpc>
                <a:spcPct val="120000"/>
              </a:lnSpc>
            </a:pPr>
            <a:endParaRPr>
              <a:latin typeface="+mn-ea"/>
              <a:sym typeface="Arial" pitchFamily="34" charset="0"/>
            </a:endParaRPr>
          </a:p>
        </p:txBody>
      </p:sp>
      <p:sp>
        <p:nvSpPr>
          <p:cNvPr id="1049052" name="文本框 36"/>
          <p:cNvSpPr txBox="1"/>
          <p:nvPr>
            <p:custDataLst>
              <p:tags r:id="rId15"/>
            </p:custDataLst>
          </p:nvPr>
        </p:nvSpPr>
        <p:spPr bwMode="auto">
          <a:xfrm>
            <a:off x="8036889" y="3263430"/>
            <a:ext cx="1684685" cy="2826436"/>
          </a:xfrm>
          <a:prstGeom prst="rect">
            <a:avLst/>
          </a:prstGeom>
          <a:noFill/>
        </p:spPr>
        <p:txBody>
          <a:bodyPr vert="horz" wrap="square" lIns="91440" tIns="45720" rIns="91440" bIns="45720" rtlCol="0" anchor="t" anchorCtr="0">
            <a:normAutofit fontScale="9444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林可胺类抗生素：包括林可霉素、克林霉素等，主要用于治疗厌氧菌所致的感染。</a:t>
            </a:r>
          </a:p>
        </p:txBody>
      </p:sp>
      <p:sp>
        <p:nvSpPr>
          <p:cNvPr id="1049054" name="矩形 46"/>
          <p:cNvSpPr/>
          <p:nvPr>
            <p:custDataLst>
              <p:tags r:id="rId16"/>
            </p:custDataLst>
          </p:nvPr>
        </p:nvSpPr>
        <p:spPr>
          <a:xfrm>
            <a:off x="8075098" y="2912543"/>
            <a:ext cx="1607418" cy="113830"/>
          </a:xfrm>
          <a:prstGeom prst="rect">
            <a:avLst/>
          </a:pr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lnSpc>
                <a:spcPct val="140000"/>
              </a:lnSpc>
            </a:pPr>
            <a:endParaRPr>
              <a:latin typeface="+mn-ea"/>
              <a:sym typeface="Arial" pitchFamily="34" charset="0"/>
            </a:endParaRPr>
          </a:p>
        </p:txBody>
      </p:sp>
      <p:sp>
        <p:nvSpPr>
          <p:cNvPr id="1049056" name="任意多边形 23"/>
          <p:cNvSpPr/>
          <p:nvPr>
            <p:custDataLst>
              <p:tags r:id="rId17"/>
            </p:custDataLst>
          </p:nvPr>
        </p:nvSpPr>
        <p:spPr>
          <a:xfrm rot="18900000" flipV="1">
            <a:off x="10140301" y="1650369"/>
            <a:ext cx="1191421" cy="119349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6"/>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lnSpc>
                <a:spcPct val="120000"/>
              </a:lnSpc>
            </a:pPr>
            <a:endParaRPr>
              <a:latin typeface="+mn-ea"/>
              <a:sym typeface="Arial" pitchFamily="34" charset="0"/>
            </a:endParaRPr>
          </a:p>
        </p:txBody>
      </p:sp>
      <p:sp>
        <p:nvSpPr>
          <p:cNvPr id="1049058" name="文本框 39"/>
          <p:cNvSpPr txBox="1"/>
          <p:nvPr>
            <p:custDataLst>
              <p:tags r:id="rId18"/>
            </p:custDataLst>
          </p:nvPr>
        </p:nvSpPr>
        <p:spPr bwMode="auto">
          <a:xfrm>
            <a:off x="9893852" y="3263430"/>
            <a:ext cx="1684685" cy="2826436"/>
          </a:xfrm>
          <a:prstGeom prst="rect">
            <a:avLst/>
          </a:prstGeom>
          <a:noFill/>
        </p:spPr>
        <p:txBody>
          <a:bodyPr vert="horz" wrap="square" lIns="91440" tIns="45720" rIns="91440" bIns="45720" rtlCol="0" anchor="t" anchorCtr="0">
            <a:normAutofit fontScale="9444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其他类抗生素：包括氯霉素类、磺胺类等，主要用于治疗其他细菌感染性疾病。</a:t>
            </a:r>
          </a:p>
        </p:txBody>
      </p:sp>
      <p:sp>
        <p:nvSpPr>
          <p:cNvPr id="1049060" name="矩形 47"/>
          <p:cNvSpPr/>
          <p:nvPr>
            <p:custDataLst>
              <p:tags r:id="rId19"/>
            </p:custDataLst>
          </p:nvPr>
        </p:nvSpPr>
        <p:spPr>
          <a:xfrm>
            <a:off x="9932698" y="2912543"/>
            <a:ext cx="1607418" cy="113830"/>
          </a:xfrm>
          <a:prstGeom prst="rect">
            <a:avLst/>
          </a:prstGeom>
          <a:solidFill>
            <a:schemeClr val="accent6"/>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94" name="标题 2"/>
          <p:cNvSpPr>
            <a:spLocks noGrp="1"/>
          </p:cNvSpPr>
          <p:nvPr>
            <p:ph type="title" idx="3"/>
          </p:nvPr>
        </p:nvSpPr>
        <p:spPr/>
        <p:txBody>
          <a:bodyPr>
            <a:normAutofit fontScale="94444"/>
          </a:bodyPr>
          <a:lstStyle/>
          <a:p>
            <a:r>
              <a:rPr lang="zh-CN" altLang="en-US"/>
              <a:t>抗生素作用机制</a:t>
            </a:r>
          </a:p>
        </p:txBody>
      </p:sp>
      <p:sp>
        <p:nvSpPr>
          <p:cNvPr id="1049096" name="矩形: 圆角 4"/>
          <p:cNvSpPr/>
          <p:nvPr>
            <p:custDataLst>
              <p:tags r:id="rId2"/>
            </p:custDataLst>
          </p:nvPr>
        </p:nvSpPr>
        <p:spPr>
          <a:xfrm>
            <a:off x="608400" y="3368738"/>
            <a:ext cx="2562130"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098" name="正文"/>
          <p:cNvSpPr txBox="1"/>
          <p:nvPr>
            <p:custDataLst>
              <p:tags r:id="rId3"/>
            </p:custDataLst>
          </p:nvPr>
        </p:nvSpPr>
        <p:spPr>
          <a:xfrm>
            <a:off x="778352" y="3574335"/>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抑制细菌细胞壁合成</a:t>
            </a:r>
          </a:p>
        </p:txBody>
      </p:sp>
      <p:sp>
        <p:nvSpPr>
          <p:cNvPr id="1049100" name="矩形: 圆角 4"/>
          <p:cNvSpPr/>
          <p:nvPr>
            <p:custDataLst>
              <p:tags r:id="rId4"/>
            </p:custDataLst>
          </p:nvPr>
        </p:nvSpPr>
        <p:spPr>
          <a:xfrm>
            <a:off x="9016232" y="3369375"/>
            <a:ext cx="2562005"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102" name="正文"/>
          <p:cNvSpPr txBox="1"/>
          <p:nvPr>
            <p:custDataLst>
              <p:tags r:id="rId5"/>
            </p:custDataLst>
          </p:nvPr>
        </p:nvSpPr>
        <p:spPr>
          <a:xfrm>
            <a:off x="9186183" y="3574972"/>
            <a:ext cx="2221465" cy="603424"/>
          </a:xfrm>
          <a:prstGeom prst="rect">
            <a:avLst/>
          </a:prstGeom>
          <a:noFill/>
        </p:spPr>
        <p:txBody>
          <a:bodyPr wrap="square" lIns="0" tIns="0" rIns="0" bIns="0" rtlCol="0" anchor="t" anchorCtr="0">
            <a:normAutofit fontScale="9375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抑制细菌DNA复制转录</a:t>
            </a:r>
          </a:p>
        </p:txBody>
      </p:sp>
      <p:sp>
        <p:nvSpPr>
          <p:cNvPr id="1049104" name="矩形: 圆角 4"/>
          <p:cNvSpPr/>
          <p:nvPr>
            <p:custDataLst>
              <p:tags r:id="rId6"/>
            </p:custDataLst>
          </p:nvPr>
        </p:nvSpPr>
        <p:spPr>
          <a:xfrm>
            <a:off x="3411011" y="3370011"/>
            <a:ext cx="2562005"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106" name="正文"/>
          <p:cNvSpPr txBox="1"/>
          <p:nvPr>
            <p:custDataLst>
              <p:tags r:id="rId7"/>
            </p:custDataLst>
          </p:nvPr>
        </p:nvSpPr>
        <p:spPr>
          <a:xfrm>
            <a:off x="3581599" y="3575608"/>
            <a:ext cx="2221465" cy="603424"/>
          </a:xfrm>
          <a:prstGeom prst="rect">
            <a:avLst/>
          </a:prstGeom>
          <a:noFill/>
        </p:spPr>
        <p:txBody>
          <a:bodyPr wrap="square" lIns="0" tIns="0" rIns="0" bIns="0" rtlCol="0" anchor="t" anchorCtr="0">
            <a:normAutofit fontScale="9375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增加细菌细胞膜通透性</a:t>
            </a:r>
          </a:p>
        </p:txBody>
      </p:sp>
      <p:sp>
        <p:nvSpPr>
          <p:cNvPr id="1049108" name="矩形: 圆角 4"/>
          <p:cNvSpPr/>
          <p:nvPr>
            <p:custDataLst>
              <p:tags r:id="rId8"/>
            </p:custDataLst>
          </p:nvPr>
        </p:nvSpPr>
        <p:spPr>
          <a:xfrm>
            <a:off x="6213621" y="3370648"/>
            <a:ext cx="2562005"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110" name="正文"/>
          <p:cNvSpPr txBox="1"/>
          <p:nvPr>
            <p:custDataLst>
              <p:tags r:id="rId9"/>
            </p:custDataLst>
          </p:nvPr>
        </p:nvSpPr>
        <p:spPr>
          <a:xfrm>
            <a:off x="6383573" y="3576245"/>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干扰细菌蛋白质合成</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13" name=""/>
        <p:cNvGrpSpPr/>
        <p:nvPr/>
      </p:nvGrpSpPr>
      <p:grpSpPr>
        <a:xfrm>
          <a:off x="0" y="0"/>
          <a:ext cx="0" cy="0"/>
        </a:xfrm>
      </p:grpSpPr>
      <p:sp>
        <p:nvSpPr>
          <p:cNvPr id="1049144" name="文本占位符 1"/>
          <p:cNvSpPr>
            <a:spLocks noGrp="1"/>
          </p:cNvSpPr>
          <p:nvPr>
            <p:ph type="body" idx="2"/>
            <p:custDataLst>
              <p:tags r:id="rId2"/>
            </p:custDataLst>
          </p:nvPr>
        </p:nvSpPr>
        <p:spPr/>
        <p:txBody>
          <a:bodyPr/>
          <a:lstStyle/>
          <a:p>
            <a:r>
              <a:rPr lang="zh-CN" altLang="en-US"/>
              <a:t>PART THREE</a:t>
            </a:r>
          </a:p>
        </p:txBody>
      </p:sp>
      <p:sp>
        <p:nvSpPr>
          <p:cNvPr id="1049146" name="标题 2"/>
          <p:cNvSpPr>
            <a:spLocks noGrp="1"/>
          </p:cNvSpPr>
          <p:nvPr>
            <p:ph type="title" idx="1"/>
            <p:custDataLst>
              <p:tags r:id="rId3"/>
            </p:custDataLst>
          </p:nvPr>
        </p:nvSpPr>
        <p:spPr/>
        <p:txBody>
          <a:bodyPr>
            <a:normAutofit fontScale="90000"/>
          </a:bodyPr>
          <a:lstStyle/>
          <a:p>
            <a:r>
              <a:rPr lang="zh-CN" altLang="en-US"/>
              <a:t>抗生素合理使用的重要性</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16" name="标题 2"/>
          <p:cNvSpPr>
            <a:spLocks noGrp="1"/>
          </p:cNvSpPr>
          <p:nvPr>
            <p:ph type="title" idx="3"/>
          </p:nvPr>
        </p:nvSpPr>
        <p:spPr/>
        <p:txBody>
          <a:bodyPr>
            <a:normAutofit fontScale="94444"/>
          </a:bodyPr>
          <a:lstStyle/>
          <a:p>
            <a:r>
              <a:rPr lang="zh-CN" altLang="en-US"/>
              <a:t>抗生素滥用现状</a:t>
            </a:r>
          </a:p>
        </p:txBody>
      </p:sp>
      <p:sp>
        <p:nvSpPr>
          <p:cNvPr id="1049218"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220"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222"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224"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226"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抗生素滥用对人体的危害</a:t>
            </a:r>
          </a:p>
        </p:txBody>
      </p:sp>
      <p:sp>
        <p:nvSpPr>
          <p:cNvPr id="1049228"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230"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232"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抗生素滥用导致耐药性增加</a:t>
            </a:r>
          </a:p>
        </p:txBody>
      </p:sp>
      <p:sp>
        <p:nvSpPr>
          <p:cNvPr id="1049234"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236"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238"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抗生素使用不当</a:t>
            </a:r>
          </a:p>
        </p:txBody>
      </p:sp>
      <p:sp>
        <p:nvSpPr>
          <p:cNvPr id="1049240"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242"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244"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抗生素使用率过高</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78" name="标题 2"/>
          <p:cNvSpPr>
            <a:spLocks noGrp="1"/>
          </p:cNvSpPr>
          <p:nvPr>
            <p:ph type="title" idx="3"/>
          </p:nvPr>
        </p:nvSpPr>
        <p:spPr/>
        <p:txBody>
          <a:bodyPr>
            <a:normAutofit fontScale="91667"/>
          </a:bodyPr>
          <a:lstStyle/>
          <a:p>
            <a:r>
              <a:rPr lang="zh-CN" altLang="en-US"/>
              <a:t>抗生素滥用危害</a:t>
            </a:r>
          </a:p>
        </p:txBody>
      </p:sp>
      <p:sp>
        <p:nvSpPr>
          <p:cNvPr id="1049280"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82"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84"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86"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88"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90"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92"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94"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96"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肝肾损伤：部分抗生素会对肝肾造成损害，滥用抗生素会增加肝肾负担</a:t>
            </a:r>
          </a:p>
        </p:txBody>
      </p:sp>
      <p:sp>
        <p:nvSpPr>
          <p:cNvPr id="1049298"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fontScale="83333"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继发感染：滥用抗生素会破坏人体内的菌群平衡，导致继发感染，甚至引发败血症等严重疾病</a:t>
            </a:r>
          </a:p>
        </p:txBody>
      </p:sp>
      <p:sp>
        <p:nvSpPr>
          <p:cNvPr id="1049300"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耐药性：长期滥用抗生素会导致细菌产生耐药性，使抗生素失去作用</a:t>
            </a:r>
          </a:p>
        </p:txBody>
      </p:sp>
      <p:sp>
        <p:nvSpPr>
          <p:cNvPr id="1049302"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药物过敏：滥用抗生素可能导致药物过敏，出现皮疹、呼吸困难等症状</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36" name="标题 2"/>
          <p:cNvSpPr>
            <a:spLocks noGrp="1"/>
          </p:cNvSpPr>
          <p:nvPr>
            <p:ph type="title" idx="3"/>
          </p:nvPr>
        </p:nvSpPr>
        <p:spPr/>
        <p:txBody>
          <a:bodyPr>
            <a:normAutofit fontScale="94444"/>
          </a:bodyPr>
          <a:lstStyle/>
          <a:p>
            <a:r>
              <a:rPr lang="zh-CN" altLang="en-US"/>
              <a:t>抗生素合理使用的意义</a:t>
            </a:r>
          </a:p>
        </p:txBody>
      </p:sp>
      <p:sp>
        <p:nvSpPr>
          <p:cNvPr id="1049338"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减少耐药性的产生：合理使用抗生素可以减少细菌对抗生素的耐药性，从而避免抗生素失效和耐药菌株的传播。</a:t>
            </a:r>
          </a:p>
        </p:txBody>
      </p:sp>
      <p:sp>
        <p:nvSpPr>
          <p:cNvPr id="1049340"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降低不良反应发生率：滥用抗生素可能导致不良反应的发生，如过敏反应、肝肾功能损害等。合理使用抗生素可以降低不良反应的发生率，保障患者的用药安全。</a:t>
            </a:r>
          </a:p>
        </p:txBody>
      </p:sp>
      <p:sp>
        <p:nvSpPr>
          <p:cNvPr id="1049342"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提高治疗效果：合理使用抗生素可以针对感染部位和病原体选择适当的药物，从而提高治疗效果，缩短病程，减少并发症的发生。</a:t>
            </a:r>
          </a:p>
        </p:txBody>
      </p:sp>
      <p:sp>
        <p:nvSpPr>
          <p:cNvPr id="1049344"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降低医疗费用：合理使用抗生素可以避免不必要的用药和浪费，从而降低医疗费用，减轻患者的经济负担。</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53" name=""/>
        <p:cNvGrpSpPr/>
        <p:nvPr/>
      </p:nvGrpSpPr>
      <p:grpSpPr>
        <a:xfrm>
          <a:off x="0" y="0"/>
          <a:ext cx="0" cy="0"/>
        </a:xfrm>
      </p:grpSpPr>
      <p:sp>
        <p:nvSpPr>
          <p:cNvPr id="1049378" name="文本占位符 1"/>
          <p:cNvSpPr>
            <a:spLocks noGrp="1"/>
          </p:cNvSpPr>
          <p:nvPr>
            <p:ph type="body" idx="2"/>
            <p:custDataLst>
              <p:tags r:id="rId2"/>
            </p:custDataLst>
          </p:nvPr>
        </p:nvSpPr>
        <p:spPr/>
        <p:txBody>
          <a:bodyPr/>
          <a:lstStyle/>
          <a:p>
            <a:r>
              <a:rPr lang="zh-CN" altLang="en-US"/>
              <a:t>PART FOUR</a:t>
            </a:r>
          </a:p>
        </p:txBody>
      </p:sp>
      <p:sp>
        <p:nvSpPr>
          <p:cNvPr id="1049380" name="标题 2"/>
          <p:cNvSpPr>
            <a:spLocks noGrp="1"/>
          </p:cNvSpPr>
          <p:nvPr>
            <p:ph type="title" idx="1"/>
            <p:custDataLst>
              <p:tags r:id="rId3"/>
            </p:custDataLst>
          </p:nvPr>
        </p:nvSpPr>
        <p:spPr/>
        <p:txBody>
          <a:bodyPr>
            <a:normAutofit fontScale="90000"/>
          </a:bodyPr>
          <a:lstStyle/>
          <a:p>
            <a:r>
              <a:rPr lang="zh-CN" altLang="en-US"/>
              <a:t>抗生素合理使用的原则</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450" name="标题 2"/>
          <p:cNvSpPr>
            <a:spLocks noGrp="1"/>
          </p:cNvSpPr>
          <p:nvPr>
            <p:ph type="title" idx="3"/>
          </p:nvPr>
        </p:nvSpPr>
        <p:spPr/>
        <p:txBody>
          <a:bodyPr>
            <a:normAutofit fontScale="94444"/>
          </a:bodyPr>
          <a:lstStyle/>
          <a:p>
            <a:r>
              <a:rPr lang="zh-CN" altLang="en-US"/>
              <a:t>根据感染部位和性质选择抗生素</a:t>
            </a:r>
          </a:p>
        </p:txBody>
      </p:sp>
      <p:sp>
        <p:nvSpPr>
          <p:cNvPr id="1049452"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根据感染部位选择抗生素：如呼吸道、泌尿道、皮肤软组织等不同部位感染，应选择相应敏感的抗生素。</a:t>
            </a:r>
          </a:p>
        </p:txBody>
      </p:sp>
      <p:sp>
        <p:nvSpPr>
          <p:cNvPr id="1049454"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根据感染性质选择抗生素：如细菌感染、病毒感染或其他微生物感染，应选用相应的抗生素或抗病毒药物。</a:t>
            </a:r>
          </a:p>
        </p:txBody>
      </p:sp>
      <p:sp>
        <p:nvSpPr>
          <p:cNvPr id="1049456"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避免盲目使用广谱抗生素：广谱抗生素易引起菌群失调，导致继发感染，应根据药敏试验结果选用敏感抗生素。</a:t>
            </a:r>
          </a:p>
        </p:txBody>
      </p:sp>
      <p:sp>
        <p:nvSpPr>
          <p:cNvPr id="1049458"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联合用药需谨慎：联合用药易产生耐药性，应谨慎使用，仅在单一药物无效或病情严重时考虑联合用药。</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492" name="标题 2"/>
          <p:cNvSpPr>
            <a:spLocks noGrp="1"/>
          </p:cNvSpPr>
          <p:nvPr>
            <p:ph type="title" idx="3"/>
          </p:nvPr>
        </p:nvSpPr>
        <p:spPr/>
        <p:txBody>
          <a:bodyPr>
            <a:normAutofit fontScale="91667"/>
          </a:bodyPr>
          <a:lstStyle/>
          <a:p>
            <a:r>
              <a:rPr lang="zh-CN" altLang="en-US"/>
              <a:t>根据患者情况选择抗生素</a:t>
            </a:r>
          </a:p>
        </p:txBody>
      </p:sp>
      <p:sp>
        <p:nvSpPr>
          <p:cNvPr id="1049494"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sz="4000" b="1"/>
          </a:p>
        </p:txBody>
      </p:sp>
      <p:sp>
        <p:nvSpPr>
          <p:cNvPr id="1049496"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498"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pitchFamily="34" charset="-122"/>
                <a:sym typeface="+mn-ea"/>
              </a:rPr>
              <a:t>了解患者的过敏史和用药史</a:t>
            </a:r>
          </a:p>
        </p:txBody>
      </p:sp>
      <p:sp>
        <p:nvSpPr>
          <p:cNvPr id="1049500"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502"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504"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根据感染部位和严重程度选择适当的抗生素</a:t>
            </a:r>
          </a:p>
        </p:txBody>
      </p:sp>
      <p:sp>
        <p:nvSpPr>
          <p:cNvPr id="1049506"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sz="4000" b="1"/>
          </a:p>
        </p:txBody>
      </p:sp>
      <p:sp>
        <p:nvSpPr>
          <p:cNvPr id="1049508"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pitchFamily="34" charset="-122"/>
                <a:sym typeface="+mn-ea"/>
              </a:rPr>
              <a:t>考虑患者的年龄、性别、基础疾病等因素</a:t>
            </a:r>
          </a:p>
        </p:txBody>
      </p:sp>
      <p:sp>
        <p:nvSpPr>
          <p:cNvPr id="1049510"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512"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514"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p>
        </p:txBody>
      </p:sp>
      <p:sp>
        <p:nvSpPr>
          <p:cNvPr id="1049516"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遵循医生的建议，避免滥用抗生素</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49550" name="标题 2"/>
          <p:cNvSpPr>
            <a:spLocks noGrp="1"/>
          </p:cNvSpPr>
          <p:nvPr>
            <p:ph type="title" idx="3"/>
          </p:nvPr>
        </p:nvSpPr>
        <p:spPr/>
        <p:txBody>
          <a:bodyPr>
            <a:normAutofit fontScale="91667"/>
          </a:bodyPr>
          <a:lstStyle/>
          <a:p>
            <a:r>
              <a:rPr lang="zh-CN" altLang="en-US"/>
              <a:t>足量、足疗程使用抗生素</a:t>
            </a:r>
          </a:p>
        </p:txBody>
      </p:sp>
      <p:sp>
        <p:nvSpPr>
          <p:cNvPr id="1049552"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sym typeface="Arial" pitchFamily="34" charset="0"/>
            </a:endParaRPr>
          </a:p>
        </p:txBody>
      </p:sp>
      <p:sp>
        <p:nvSpPr>
          <p:cNvPr id="1049554"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sym typeface="Arial" pitchFamily="34" charset="0"/>
            </a:endParaRPr>
          </a:p>
        </p:txBody>
      </p:sp>
      <p:sp>
        <p:nvSpPr>
          <p:cNvPr id="1049556" name="TextBox 2"/>
          <p:cNvSpPr txBox="1"/>
          <p:nvPr>
            <p:custDataLst>
              <p:tags r:id="rId4"/>
            </p:custDataLst>
          </p:nvPr>
        </p:nvSpPr>
        <p:spPr>
          <a:xfrm>
            <a:off x="763381" y="3137508"/>
            <a:ext cx="2278952" cy="1840235"/>
          </a:xfrm>
          <a:prstGeom prst="rect">
            <a:avLst/>
          </a:prstGeom>
          <a:noFill/>
        </p:spPr>
        <p:txBody>
          <a:bodyPr wrap="square" rtlCol="0">
            <a:normAutofit fontScale="7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足量使用抗生素：根据感染部位和严重程度，选择适当的药物剂量，确保有效清除病原体</a:t>
            </a:r>
          </a:p>
        </p:txBody>
      </p:sp>
      <p:sp>
        <p:nvSpPr>
          <p:cNvPr id="1049558"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sym typeface="Arial" pitchFamily="34" charset="0"/>
            </a:endParaRPr>
          </a:p>
        </p:txBody>
      </p:sp>
      <p:sp>
        <p:nvSpPr>
          <p:cNvPr id="1049560"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sym typeface="Arial" pitchFamily="34" charset="0"/>
            </a:endParaRPr>
          </a:p>
        </p:txBody>
      </p:sp>
      <p:sp>
        <p:nvSpPr>
          <p:cNvPr id="1049562" name="TextBox 2"/>
          <p:cNvSpPr txBox="1"/>
          <p:nvPr>
            <p:custDataLst>
              <p:tags r:id="rId7"/>
            </p:custDataLst>
          </p:nvPr>
        </p:nvSpPr>
        <p:spPr>
          <a:xfrm>
            <a:off x="3561327" y="3137508"/>
            <a:ext cx="2278952" cy="1840235"/>
          </a:xfrm>
          <a:prstGeom prst="rect">
            <a:avLst/>
          </a:prstGeom>
          <a:noFill/>
        </p:spPr>
        <p:txBody>
          <a:bodyPr wrap="square" rtlCol="0">
            <a:normAutofit fontScale="7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足疗程使用抗生素：按照医生的建议，完成整个疗程，避免过早停药导致病原体耐药性的产生</a:t>
            </a:r>
          </a:p>
        </p:txBody>
      </p:sp>
      <p:sp>
        <p:nvSpPr>
          <p:cNvPr id="1049564"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sym typeface="Arial" pitchFamily="34" charset="0"/>
            </a:endParaRPr>
          </a:p>
        </p:txBody>
      </p:sp>
      <p:sp>
        <p:nvSpPr>
          <p:cNvPr id="1049566"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sym typeface="Arial" pitchFamily="34" charset="0"/>
            </a:endParaRPr>
          </a:p>
        </p:txBody>
      </p:sp>
      <p:sp>
        <p:nvSpPr>
          <p:cNvPr id="1049568" name="TextBox 2"/>
          <p:cNvSpPr txBox="1"/>
          <p:nvPr>
            <p:custDataLst>
              <p:tags r:id="rId10"/>
            </p:custDataLst>
          </p:nvPr>
        </p:nvSpPr>
        <p:spPr>
          <a:xfrm>
            <a:off x="6356085" y="3137508"/>
            <a:ext cx="2278952" cy="1840235"/>
          </a:xfrm>
          <a:prstGeom prst="rect">
            <a:avLst/>
          </a:prstGeom>
          <a:noFill/>
        </p:spPr>
        <p:txBody>
          <a:bodyPr wrap="square" rtlCol="0">
            <a:normAutofit fontScale="7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避免滥用抗生素：不要随意使用抗生素，只在必要时使用，避免产生耐药性和不良反应</a:t>
            </a:r>
          </a:p>
        </p:txBody>
      </p:sp>
      <p:sp>
        <p:nvSpPr>
          <p:cNvPr id="1049570"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sym typeface="Arial" pitchFamily="34" charset="0"/>
            </a:endParaRPr>
          </a:p>
        </p:txBody>
      </p:sp>
      <p:sp>
        <p:nvSpPr>
          <p:cNvPr id="1049572"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panose="00000500000000000000" charset="-122"/>
                <a:ea typeface="+mn-ea"/>
                <a:cs typeface="+mn-cs"/>
              </a:defRPr>
            </a:lvl1pPr>
            <a:lvl2pPr marL="457200" algn="l" defTabSz="914400" rtl="0" eaLnBrk="1" latinLnBrk="0" hangingPunct="1">
              <a:defRPr sz="1800" kern="1200">
                <a:solidFill>
                  <a:srgbClr val="FFFFFF"/>
                </a:solidFill>
                <a:latin typeface="MiSans Normal" panose="00000500000000000000" charset="-122"/>
                <a:ea typeface="+mn-ea"/>
                <a:cs typeface="+mn-cs"/>
              </a:defRPr>
            </a:lvl2pPr>
            <a:lvl3pPr marL="914400" algn="l" defTabSz="914400" rtl="0" eaLnBrk="1" latinLnBrk="0" hangingPunct="1">
              <a:defRPr sz="1800" kern="1200">
                <a:solidFill>
                  <a:srgbClr val="FFFFFF"/>
                </a:solidFill>
                <a:latin typeface="MiSans Normal" panose="00000500000000000000" charset="-122"/>
                <a:ea typeface="+mn-ea"/>
                <a:cs typeface="+mn-cs"/>
              </a:defRPr>
            </a:lvl3pPr>
            <a:lvl4pPr marL="1371600" algn="l" defTabSz="914400" rtl="0" eaLnBrk="1" latinLnBrk="0" hangingPunct="1">
              <a:defRPr sz="1800" kern="1200">
                <a:solidFill>
                  <a:srgbClr val="FFFFFF"/>
                </a:solidFill>
                <a:latin typeface="MiSans Normal" panose="00000500000000000000" charset="-122"/>
                <a:ea typeface="+mn-ea"/>
                <a:cs typeface="+mn-cs"/>
              </a:defRPr>
            </a:lvl4pPr>
            <a:lvl5pPr marL="1828800" algn="l" defTabSz="914400" rtl="0" eaLnBrk="1" latinLnBrk="0" hangingPunct="1">
              <a:defRPr sz="1800" kern="1200">
                <a:solidFill>
                  <a:srgbClr val="FFFFFF"/>
                </a:solidFill>
                <a:latin typeface="MiSans Normal" panose="00000500000000000000" charset="-122"/>
                <a:ea typeface="+mn-ea"/>
                <a:cs typeface="+mn-cs"/>
              </a:defRPr>
            </a:lvl5pPr>
            <a:lvl6pPr marL="2286000" algn="l" defTabSz="914400" rtl="0" eaLnBrk="1" latinLnBrk="0" hangingPunct="1">
              <a:defRPr sz="1800" kern="1200">
                <a:solidFill>
                  <a:srgbClr val="FFFFFF"/>
                </a:solidFill>
                <a:latin typeface="MiSans Normal" panose="00000500000000000000" charset="-122"/>
                <a:ea typeface="+mn-ea"/>
                <a:cs typeface="+mn-cs"/>
              </a:defRPr>
            </a:lvl6pPr>
            <a:lvl7pPr marL="2743200" algn="l" defTabSz="914400" rtl="0" eaLnBrk="1" latinLnBrk="0" hangingPunct="1">
              <a:defRPr sz="1800" kern="1200">
                <a:solidFill>
                  <a:srgbClr val="FFFFFF"/>
                </a:solidFill>
                <a:latin typeface="MiSans Normal" panose="00000500000000000000" charset="-122"/>
                <a:ea typeface="+mn-ea"/>
                <a:cs typeface="+mn-cs"/>
              </a:defRPr>
            </a:lvl7pPr>
            <a:lvl8pPr marL="3200400" algn="l" defTabSz="914400" rtl="0" eaLnBrk="1" latinLnBrk="0" hangingPunct="1">
              <a:defRPr sz="1800" kern="1200">
                <a:solidFill>
                  <a:srgbClr val="FFFFFF"/>
                </a:solidFill>
                <a:latin typeface="MiSans Normal" panose="00000500000000000000" charset="-122"/>
                <a:ea typeface="+mn-ea"/>
                <a:cs typeface="+mn-cs"/>
              </a:defRPr>
            </a:lvl8pPr>
            <a:lvl9pPr marL="3657600" algn="l" defTabSz="914400" rtl="0" eaLnBrk="1" latinLnBrk="0" hangingPunct="1">
              <a:defRPr sz="1800" kern="1200">
                <a:solidFill>
                  <a:srgbClr val="FFFFFF"/>
                </a:solidFill>
                <a:latin typeface="MiSans Normal" panose="00000500000000000000" charset="-122"/>
                <a:ea typeface="+mn-ea"/>
                <a:cs typeface="+mn-cs"/>
              </a:defRPr>
            </a:lvl9pPr>
          </a:lstStyle>
          <a:p>
            <a:pPr algn="ctr"/>
            <a:endParaRPr lang="zh-CN" altLang="en-US">
              <a:latin typeface="+mn-ea"/>
              <a:sym typeface="Arial" pitchFamily="34" charset="0"/>
            </a:endParaRPr>
          </a:p>
        </p:txBody>
      </p:sp>
      <p:sp>
        <p:nvSpPr>
          <p:cNvPr id="1049574" name="TextBox 2"/>
          <p:cNvSpPr txBox="1"/>
          <p:nvPr>
            <p:custDataLst>
              <p:tags r:id="rId13"/>
            </p:custDataLst>
          </p:nvPr>
        </p:nvSpPr>
        <p:spPr>
          <a:xfrm>
            <a:off x="9144465" y="3137508"/>
            <a:ext cx="2278952" cy="1840235"/>
          </a:xfrm>
          <a:prstGeom prst="rect">
            <a:avLst/>
          </a:prstGeom>
          <a:noFill/>
        </p:spPr>
        <p:txBody>
          <a:bodyPr wrap="square" rtlCol="0">
            <a:normAutofit fontScale="8888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遵循医嘱：按照医生的建议使用抗生素，不要自行增减剂量或改变用药方式</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https://d.book118.com/198102134125006022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文本样式"/>
  <p:tag name="KSO_WM_UNIT_TYPE" val="b"/>
  <p:tag name="KSO_WM_UNIT_VALUE" val="36"/>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6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96"/>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35"/>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6.xml><?xml version="1.0" encoding="utf-8"?>
<p:tagLst xmlns:p="http://schemas.openxmlformats.org/presentationml/2006/main">
  <p:tag name="KSO_WM_BEAUTIFY_FLAG" val="#wm#"/>
  <p:tag name="KSO_WM_SLIDE_CONTENT_AREA" val="{&quot;left&quot;:&quot;140.25&quot;,&quot;top&quot;:&quot;121.15&quot;,&quot;width&quot;:&quot;679.5&quot;,&quot;height&quot;:&quot;208.75&quot;}"/>
  <p:tag name="KSO_WM_SLIDE_ID" val="custom20230296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96"/>
  <p:tag name="KSO_WM_TEMPLATE_MASTER_TYPE" val="0"/>
  <p:tag name="KSO_WM_TEMPLATE_SUBCATEGORY" val="29"/>
  <p:tag name="KSO_WM_TEMPLATE_THUMBS_INDEX" val="1、9"/>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1_1"/>
  <p:tag name="KSO_WM_UNIT_INDEX" val="1_1_1"/>
  <p:tag name="KSO_WM_UNIT_LAYERLEVEL" val="1_1_1"/>
  <p:tag name="KSO_WM_UNIT_PRESET_TEXT" val="01"/>
  <p:tag name="KSO_WM_UNIT_SUBTYPE" val="d"/>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1_1"/>
  <p:tag name="KSO_WM_UNIT_INDEX" val="1_1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1_2"/>
  <p:tag name="KSO_WM_UNIT_INDEX" val="1_1_2"/>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2_1"/>
  <p:tag name="KSO_WM_UNIT_INDEX" val="1_2_1"/>
  <p:tag name="KSO_WM_UNIT_LAYERLEVEL" val="1_1_1"/>
  <p:tag name="KSO_WM_UNIT_PRESET_TEXT" val="02"/>
  <p:tag name="KSO_WM_UNIT_SUBTYPE" val="d"/>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2_1"/>
  <p:tag name="KSO_WM_UNIT_INDEX" val="1_2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2_2"/>
  <p:tag name="KSO_WM_UNIT_INDEX" val="1_2_2"/>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3_1"/>
  <p:tag name="KSO_WM_UNIT_INDEX" val="1_3_1"/>
  <p:tag name="KSO_WM_UNIT_LAYERLEVEL" val="1_1_1"/>
  <p:tag name="KSO_WM_UNIT_PRESET_TEXT" val="03"/>
  <p:tag name="KSO_WM_UNIT_SUBTYPE" val="d"/>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3_1"/>
  <p:tag name="KSO_WM_UNIT_INDEX" val="1_3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3_2"/>
  <p:tag name="KSO_WM_UNIT_INDEX" val="1_3_2"/>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4_1"/>
  <p:tag name="KSO_WM_UNIT_INDEX" val="1_4_1"/>
  <p:tag name="KSO_WM_UNIT_LAYERLEVEL" val="1_1_1"/>
  <p:tag name="KSO_WM_UNIT_PRESET_TEXT" val="04"/>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4_1"/>
  <p:tag name="KSO_WM_UNIT_INDEX" val="1_4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4_2"/>
  <p:tag name="KSO_WM_UNIT_INDEX" val="1_4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5_1"/>
  <p:tag name="KSO_WM_UNIT_INDEX" val="1_5_1"/>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5_1"/>
  <p:tag name="KSO_WM_UNIT_INDEX" val="1_5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5_2"/>
  <p:tag name="KSO_WM_UNIT_INDEX" val="1_5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6_1"/>
  <p:tag name="KSO_WM_UNIT_INDEX" val="1_6_1"/>
  <p:tag name="KSO_WM_UNIT_LAYERLEVEL" val="1_1_1"/>
  <p:tag name="KSO_WM_UNIT_PRESET_TEXT" val="06"/>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6_1"/>
  <p:tag name="KSO_WM_UNIT_INDEX" val="1_6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6_2"/>
  <p:tag name="KSO_WM_UNIT_INDEX" val="1_6_2"/>
  <p:tag name="KSO_WM_UNIT_LAYERLEVEL" val="1_1_1"/>
  <p:tag name="KSO_WM_UNIT_TYPE" val="l_h_i"/>
</p:tagLst>
</file>

<file path=ppt/tags/tag116.xml><?xml version="1.0" encoding="utf-8"?>
<p:tagLst xmlns:p="http://schemas.openxmlformats.org/presentationml/2006/main">
  <p:tag name="KSO_WM_BEAUTIFY_FLAG" val="#wm#"/>
  <p:tag name="KSO_WM_DIAGRAM_GROUP_CODE" val="l1-1"/>
  <p:tag name="KSO_WM_SLIDE_DIAGTYPE" val="l"/>
  <p:tag name="KSO_WM_SLIDE_ID" val="custom2023029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ONE"/>
  <p:tag name="KSO_WM_UNIT_TYPE" val="e"/>
  <p:tag name="KSO_WM_UNIT_VALUE" val="6"/>
</p:tagLst>
</file>

<file path=ppt/tags/tag118.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9.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TWO"/>
  <p:tag name="KSO_WM_UNIT_TYPE" val="e"/>
  <p:tag name="KSO_WM_UNIT_VALUE" val="6"/>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2.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5*l_h_i*1_1_1"/>
  <p:tag name="KSO_WM_UNIT_INDEX" val="1_1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5*l_h_i*1_1_2"/>
  <p:tag name="KSO_WM_UNIT_INDEX" val="1_1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5*l_h_i*1_2_1"/>
  <p:tag name="KSO_WM_UNIT_INDEX" val="1_2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5*l_h_i*1_2_2"/>
  <p:tag name="KSO_WM_UNIT_INDEX" val="1_2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5*l_h_i*1_3_1"/>
  <p:tag name="KSO_WM_UNIT_INDEX" val="1_3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5*l_h_i*1_3_2"/>
  <p:tag name="KSO_WM_UNIT_INDEX" val="1_3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5*l_h_i*1_4_1"/>
  <p:tag name="KSO_WM_UNIT_INDEX" val="1_4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5*l_h_i*1_4_2"/>
  <p:tag name="KSO_WM_UNIT_INDEX" val="1_4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HIGHLIGHT" val="0"/>
  <p:tag name="KSO_WM_UNIT_ID" val="diagram20231354_5*l_h_i*1_5_1"/>
  <p:tag name="KSO_WM_UNIT_INDEX" val="1_5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5_1"/>
  <p:tag name="KSO_WM_UNIT_INDEX" val="1_5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HIGHLIGHT" val="0"/>
  <p:tag name="KSO_WM_UNIT_ID" val="diagram20231354_5*l_h_i*1_5_2"/>
  <p:tag name="KSO_WM_UNIT_INDEX" val="1_5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10"/>
  <p:tag name="KSO_WM_UNIT_HIGHLIGHT" val="0"/>
  <p:tag name="KSO_WM_UNIT_ID" val="diagram20231354_5*l_h_i*1_6_1"/>
  <p:tag name="KSO_WM_UNIT_INDEX" val="1_6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6_1"/>
  <p:tag name="KSO_WM_UNIT_INDEX" val="1_6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10"/>
  <p:tag name="KSO_WM_UNIT_HIGHLIGHT" val="0"/>
  <p:tag name="KSO_WM_UNIT_ID" val="diagram20231354_5*l_h_i*1_6_2"/>
  <p:tag name="KSO_WM_UNIT_INDEX" val="1_6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1_1"/>
  <p:tag name="KSO_WM_UNIT_INDEX" val="1_1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4_1"/>
  <p:tag name="KSO_WM_UNIT_INDEX" val="1_4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2_1"/>
  <p:tag name="KSO_WM_UNIT_INDEX" val="1_2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3_1"/>
  <p:tag name="KSO_WM_UNIT_INDEX" val="1_3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THREE"/>
  <p:tag name="KSO_WM_UNIT_TYPE" val="e"/>
  <p:tag name="KSO_WM_UNIT_VALUE" val="6"/>
</p:tagLst>
</file>

<file path=ppt/tags/tag158.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9.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62.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5.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8.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90.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FOUR"/>
  <p:tag name="KSO_WM_UNIT_TYPE" val="e"/>
  <p:tag name="KSO_WM_UNIT_VALUE" val="6"/>
</p:tagLst>
</file>

<file path=ppt/tags/tag191.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2.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2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9">
      <a:dk1>
        <a:srgbClr val="000000"/>
      </a:dk1>
      <a:lt1>
        <a:srgbClr val="FFFFFF"/>
      </a:lt1>
      <a:dk2>
        <a:srgbClr val="043460"/>
      </a:dk2>
      <a:lt2>
        <a:srgbClr val="EFFFFF"/>
      </a:lt2>
      <a:accent1>
        <a:srgbClr val="09FFFF"/>
      </a:accent1>
      <a:accent2>
        <a:srgbClr val="1ADCFF"/>
      </a:accent2>
      <a:accent3>
        <a:srgbClr val="2CB9FF"/>
      </a:accent3>
      <a:accent4>
        <a:srgbClr val="3D97FF"/>
      </a:accent4>
      <a:accent5>
        <a:srgbClr val="4F74FF"/>
      </a:accent5>
      <a:accent6>
        <a:srgbClr val="6051FF"/>
      </a:accent6>
      <a:hlink>
        <a:srgbClr val="4472C4"/>
      </a:hlink>
      <a:folHlink>
        <a:srgbClr val="BFBFBF"/>
      </a:folHlink>
    </a:clrScheme>
    <a:fontScheme name="自定义 77">
      <a:majorFont>
        <a:latin typeface="MiSans Heavy" panose="00000a00000000000000" charset="-122"/>
        <a:ea typeface="MiSans Heavy" panose="00000a00000000000000" charset="-122"/>
        <a:cs typeface="Arial"/>
      </a:majorFont>
      <a:minorFont>
        <a:latin typeface="MiSans Normal" panose="00000500000000000000" charset="-122"/>
        <a:ea typeface="MiSans Normal" panose="00000500000000000000" charset="-122"/>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rtlCol="0" anchor="ctr"/>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16</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16</vt:i4>
      </vt:variant>
    </vt:vector>
  </HeadingPairs>
  <TitlesOfParts>
    <vt:vector baseType="lpstr" size="23">
      <vt:lpstr>Arial</vt:lpstr>
      <vt:lpstr>Calibri</vt:lpstr>
      <vt:lpstr>MiSans Heavy</vt:lpstr>
      <vt:lpstr>MiSans Normal</vt:lpstr>
      <vt:lpstr>Wingdings</vt:lpstr>
      <vt:lpstr>微软雅黑</vt:lpstr>
      <vt:lpstr>Office Theme</vt:lpstr>
      <vt:lpstr>抗生素合理使用</vt:lpstr>
      <vt:lpstr>目录</vt:lpstr>
      <vt:lpstr>添加章节标题</vt:lpstr>
      <vt:lpstr>抗生素概述</vt:lpstr>
      <vt:lpstr>抗生素定义</vt:lpstr>
      <vt:lpstr>抗生素种类</vt:lpstr>
      <vt:lpstr>抗生素作用机制</vt:lpstr>
      <vt:lpstr>抗生素合理使用的重要性</vt:lpstr>
      <vt:lpstr>抗生素滥用现状</vt:lpstr>
      <vt:lpstr>抗生素滥用危害</vt:lpstr>
      <vt:lpstr>抗生素合理使用的意义</vt:lpstr>
      <vt:lpstr>抗生素合理使用的原则</vt:lpstr>
      <vt:lpstr>根据感染部位和性质选择抗生素</vt:lpstr>
      <vt:lpstr>根据患者情况选择抗生素</vt:lpstr>
      <vt:lpstr>足量、足疗程使用抗生素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2024-08-29T02:03:40.229</cp:lastPrinted>
  <dcterms:created xsi:type="dcterms:W3CDTF">2024-08-28T18:03:40Z</dcterms:created>
  <dcterms:modified xsi:type="dcterms:W3CDTF">2024-08-28T18:03:42Z</dcterms:modified>
</cp:coreProperties>
</file>