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924513-84A4-4C67-9882-DE7032184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0B1767-331A-47A1-9FC8-CF5513B36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088197-03EC-46ED-90C1-055255035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3F1089-3562-49C5-B60D-E6632B8B6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4A074F-0570-43F7-9750-A1951623EE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A30B2D-749E-4394-8009-985C8A7A41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49B2F1-C7B7-494E-BD0A-0BF3A21CF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69C3FA-5301-43A3-BD36-889242225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90DD5-105B-4585-874F-EB108C65C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D19E0-AD0C-4D29-8C4A-575C2A534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1B923-90D4-4F46-9F5E-EBE4E62DB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03030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临床医学专业认证自评报告中的继续教育与专业能力提升</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继续教育与专业能力提升概述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继续教育与专业能力提升的现状分析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继续教育与专业能力提升的问题与挑战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继续教育与专业能力提升的改进措施与建议</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继续教育与专业能力提升的实践与成果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89" b="1198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本自评报告旨在全面展示我校临床医学专业在继续教育与专业能力提升方面的成果，总结经验教训，为进一步提高医学教育质量和医生专业水平提供参考。</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随着医学教育的不断发展和医疗水平的提高，临床医学专业认证已成为评价医学教育质量和医生专业能力的重要标准。自评报告作为认证过程中的重要环节，对于医学院校和医疗机构来说具有重要意义。</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406" r="25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提高医学教育质量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临床医学专业认证是对医学教育质量的全面评价，通过认证可以促进医学院校不断改进教学方法和手段，提高教育质量。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提升医生专业水平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医生的专业能力是影响医疗质量的关键因素，通过临床医学专业认证可以推动医生不断学习和提升自己的专业水平，为患者提供更加优质的医疗服务。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增强医学院校和医疗机构的竞争力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通过临床医学专业认证可以提高医学院校和医疗机构的知名度和美誉度，增强其在医疗市场中的竞争力，有利于吸引更多的优秀医学人才和患者前来就医。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临床医学专业认证的重要性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继续教育与专业能力提升概述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继续教育是指临床医学专业人员在完成基础医学教育后，通过参加各类培训、学习、实践等活动，不断更新和拓展医学知识、技能和职业素养的过程。</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继续教育是医学教育连续统一体的重要组成部分，对于提高临床医学专业人员的综合素质和医疗服务水平具有重要意义。通过继续教育，临床医学专业人员可以不断适应医学科学的发展和医疗技术的进步，提高临床诊疗能力和医疗服务质量，促进医疗卫生事业的发展。</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继续教育的定义与意义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业能力提升是指临床医学专业人员在从事临床医疗工作的过程中，通过不断学习和实践，提高临床诊疗技能、医学知识水平、职业素养和综合能力的过程。这包括临床思维能力、诊断能力、治疗能力、沟通能力、团队协作能力等多个方面。</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内涵</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业能力提升是临床医学专业人员职业发展的核心，也是提高医疗服务质量和保障患者安全的关键。随着医疗技术的不断进步和医学模式的转变，临床医学专业人员需要不断提升自身的专业能力，以适应不断变化的医疗环境和患者需求。同时，专业能力的提升也有助于增强临床医学专业人员的职业认同感和自我价值感，促进个人职业成长和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专业能力提升的内涵与重要性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继续教育与专业能力提升的现状分析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继续教育体系</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目前，我国已建立起较为完善的临床医学专业继续教育体系，包括国家级、省级和市级等不同层次的培训机构和培训课程。</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培训内容与形式</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继续教育的内容涵盖临床医学各个领域的新知识、新技术和新方法，培训形式包括学术会议、专题讲座、实践操作等。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培训效果评估</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通过对参加继续教育的医务人员进行考核和评估，可以了解其学习效果和掌握程度，为后续培训提供参考和改进方向。</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临床医学专业继续教育现状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专业能力标准</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我国已制定临床医学专业能力标准，明确各级医务人员应具备的专业能力和素质要求。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专业能力提升途径</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医务人员通过参加临床实践、病例讨论、技能竞赛等活动，不断提升自身的临床技能和诊疗水平。</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评估与反馈机制</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通过建立完善的评估与反馈机制，定期对医务人员的专业能力进行评估和反馈，及时发现并改进存在的问题和不足。</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临床医学专业能力提升现状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https://d.book118.com/198103030137006034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2024-09-13T13:10:29.643</cp:lastPrinted>
  <dcterms:created xsi:type="dcterms:W3CDTF">2024-09-13T05:10:29Z</dcterms:created>
  <dcterms:modified xsi:type="dcterms:W3CDTF">2024-09-13T05:10:31Z</dcterms:modified>
</cp:coreProperties>
</file>