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E737A-399C-48FC-B049-8971D45B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9835E-5C01-440F-BF2A-65495242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CAE2E-E7B8-4475-B4F7-D67BB127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F4F45-06E0-4B4A-A1FC-645592E6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A25E7-C04C-48E6-BFF0-C0A43091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CD11D-649C-49CC-A8C0-739BD42EC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14FB7-772B-4847-876D-5F605FF6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52C73-F3F6-46FB-A4DE-92D06737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CA256-579A-4022-891E-AAEC1CEB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C233-BA9C-4B8E-ABA4-3D1ACE78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3E08E-9716-4DE9-B302-58BD22548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3045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脑室分流后颅内低压的护理查房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脑室分流后颅内低压是一种严重的并发症，会导致头痛、恶心、呕吐等症状。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颅内低压通常发生在腰椎穿刺、脑室分流手术等操作后，也可能与颅内感染、脑积水等因素有关。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颅内低压会导致颅内压降低，进而引起一系列症状，如头痛、恶心、呕吐、意识障碍等。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脑室分流后颅内低压的护理查房是为了评估患者的病情，制定相应的护理计划，并监测患者的恢复情况。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脑室分流后颅内低压的病因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脑室分流后颅内低压的发病机制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临床表现及诊断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诊断方法：腰椎穿刺、头颅CT等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诊断标准：脑脊液压力低于正常值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诊断：脑室分流后颅内低压的护理查房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临床表现：头痛、恶心、呕吐等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治疗及预后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药物治疗：使用药物来缓解症状和减缓病情进展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护理措施：提供专业的护理服务，包括定期检查、调整分流装置等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预后改善：通过积极治疗和护理，大多数患者的病情可以得到改善和缓解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手术治疗：通过手术方法来减少脑室分流术后的并发症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籍贯：中国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年龄：45岁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病情及诊疗经过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患者基本信息：姓名、性别、年龄、职业等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病史：发现症状的时间、症状及程度、就诊经历等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诊断结果：诊断医生、诊断时间、诊断方法等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治疗方案：治疗方案、手术时间、手术方式等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实验室检查：包括血常规、尿常规、脑脊液检查等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影像学检查：包括头颅CT、MRI、脑血管造影等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结果分析：根据实验室和影像学检查结果，分析病情变化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诊断依据：结合实验室和影像学检查结果，做出准确诊断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手术及术后治疗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手术方式：脑室-腹腔分流术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术后治疗：抗生素治疗、抗感染治疗、营养支持治疗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注意事项：密切观察病情，及时处理并发症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护理措施：做好基础护理、心理护理、康复护理等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护理诊断：疼痛的评估、诊断和治疗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定义：疼痛是一种不愉快的感觉和情绪体验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分类：急性疼痛和慢性疼痛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治疗方法：药物治疗、物理治疗、心理治疗等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意识障碍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定义：指患者缺乏自我意识，对周围环境及事物的觉察清晰度降低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原因：脑室分流后颅内低压导致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表现：嗜睡、昏睡、意识模糊、昏迷等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护理措施：保持病室安静，避免刺激，注意观察病情变化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https://d.book118.com/198103045106006041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Wingdings</vt:lpstr>
      <vt:lpstr>Office Theme</vt:lpstr>
      <vt:lpstr>脑室分流后颅内低压的护理查房</vt:lpstr>
      <vt:lpstr>目录</vt:lpstr>
      <vt:lpstr>疾病相关知识</vt:lpstr>
      <vt:lpstr>定义及概述</vt:lpstr>
      <vt:lpstr>病因及发病机制</vt:lpstr>
      <vt:lpstr>临床表现及诊断</vt:lpstr>
      <vt:lpstr>治疗及预后</vt:lpstr>
      <vt:lpstr>病例汇报</vt:lpstr>
      <vt:lpstr>患者基本信息</vt:lpstr>
      <vt:lpstr>病情及诊疗经过</vt:lpstr>
      <vt:lpstr>实验室及影像学检查</vt:lpstr>
      <vt:lpstr>手术及术后治疗</vt:lpstr>
      <vt:lpstr>护理诊断</vt:lpstr>
      <vt:lpstr>疼痛</vt:lpstr>
      <vt:lpstr>意识障碍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2024-09-20T13:46:21.505</cp:lastPrinted>
  <dcterms:created xsi:type="dcterms:W3CDTF">2024-09-20T05:46:21Z</dcterms:created>
  <dcterms:modified xsi:type="dcterms:W3CDTF">2024-09-20T05:46:23Z</dcterms:modified>
</cp:coreProperties>
</file>