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B8CC6-FA44-4998-9A1A-C69E7A2D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C505B-1D40-4D1C-9987-DA935C66C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84E70-5C7B-4E45-9F66-F17D0789D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9AC6C-BA0F-48C2-8F23-6D6C987D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DBA71-50C7-45D3-A4DD-A58CEA41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AE84F-435F-4538-AC89-F495D799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CA1B8E-B8DA-43AC-A93D-D59216976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9A68D-3CE0-464E-ACEA-0620FFE1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715B1-01DB-42E5-AB86-CA84D6A8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6E33E-45B5-468A-8F8A-C86A055C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DCC35-ABA2-4681-A85F-D93EA6A0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3060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护理质量安全的国际交流与合作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国际护理质量安全现状与挑战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护理质量安全的国际交流与合作机制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护理质量安全的国际交流与合作实践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护理质量安全的国际交流与合作成果与影响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提升护理质量和安全水平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通过国际交流与合作，引入先进的护理理念、技术和管理经验，提升我国护理质量和安全水平。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借鉴国际护理学科的最新研究成果和趋势，推动我国护理学科的进步和发展。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培养国际化护理人才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通过与国际同行交流和学习，提高我国护理人才的国际化素养和综合能力。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介绍国际护理质量安全的发展历程、现状及未来趋势。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国际护理质量安全现状与趋势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阐述我国与国际组织、其他国家在护理质量安全领域的合作与交流情况。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国际护理质量安全合作与交流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分析我国护理质量安全面临的挑战和机遇，提出应对策略和发展建议。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我国护理质量安全的挑战与机遇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探讨国际化护理人才的培养模式、实践经验和成果。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国际化护理人才培养与实践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国际护理质量安全现状与挑战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护理教育与培训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国际护理教育和培训水平不断提高，为培养高素质护理人才提供了有力支持。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患者安全文化在医疗机构中得到广泛推广，医护人员对患者安全的重视程度不断提高。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多数国家已建立较为完善的护理质量安全管理体系，通过制定相关政策和标准，确保护理服务质量和患者安全。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国际护理质量安全现状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不同国家之间护理服务质量存在较大差异，影响患者体验和医疗效果。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跨国护理服务质量差异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目前国际间在护理质量安全领域的合作与交流尚不充分，需要加强跨国合作，共同应对挑战。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国际合作与交流的不足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全球范围内护理人才短缺问题日益严重，制约护理服务质量提升。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护理人才短缺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随着医疗技术的快速发展，新技术在护理领域的应用对护理人员提出了更高的要求，需要不断更新知识和技能。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新技术应用带来的挑战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护理质量安全的国际交流与合作机制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两个国家之间签订合作协议，共同推进护理质量安全领域的合作与交流。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双边合作机制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多个国家共同参与，形成区域性或全球性的护理质量安全合作网络，共同研究和应对护理质量安全挑战。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多边合作机制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通过世界卫生组织、国际护士协会等国际组织，促进各国在护理质量安全领域的合作与交流。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国际组织合作模式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合作机制与模式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https://d.book118.com/198103060020006033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2024-09-10T23:02:27.210</cp:lastPrinted>
  <dcterms:created xsi:type="dcterms:W3CDTF">2024-09-10T15:02:27Z</dcterms:created>
  <dcterms:modified xsi:type="dcterms:W3CDTF">2024-09-10T15:02:29Z</dcterms:modified>
</cp:coreProperties>
</file>