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01F3767-B6B7-4C22-8786-0D6E222C2D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63776E-EC66-4897-86D5-EC723B7D10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339B87B-D37A-4607-83CA-A971B5FFC9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FC39170-35E6-46F6-B586-E24106B544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8F03ED9-76B2-4025-B508-CB1834FBF5B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4D4BB87-A99F-47CE-B3E1-2EF240301B7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D509548-3A99-41F3-A54E-B09E6948F0D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5F37B75-7E75-4188-AC2C-7676D0CBB1C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D414D0-9F96-4B9C-ABBB-025E85CF83A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5B2E996-4C02-465A-BBC7-ADADA1310F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69D5EE-F5D5-4B29-8B03-ACE0953FAA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8104017036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陈蕾儿童的认知风格差异与教育课件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认知风格概述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儿童认知风格的差异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针对不同认知风格的儿童教育方法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教育实践中如何运用认知风格理论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认知风格概述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认知风格是指个体在信息加工过程中表现出的偏好性和习惯化的方式，包括感知、记忆、思维和问题解决等。</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常见的认知风格分类包括场独立型和场依存型、冲动型和审慎型、视觉型、听觉型等。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认知风格的形成受到先天遗传和后天环境的影响，其中家庭、学校和社会环境对个体认知风格的发展具有重要影响。</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认知风格的发展是一个长期的过程，随着年龄的增长和经验的积累，个体的认知风格也会逐渐发展和变化。</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认知风格的形成与发展</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发展阶段</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先天与后天因素</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适应个性化需求</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了解学生的认知风格，教师可以更好地适应学生的个性化需求，采取相应的教学策略和方法，提高学生的学习效果。</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促进潜能开发</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根据学生的认知风格特点，教师可以有针对性地培养学生的潜能和特长，帮助学生更好地发挥自己的优势。</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8295" r="829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认知风格与教育的关系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儿童认知风格的差异</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3706" r="237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场独立型</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这类儿童倾向于独立于周围环境来理解和解决问题，他们往往能够更好地处理信息，并具有较高的分析能力。</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场依存型</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这类儿童更倾向于依赖周围环境来理解和解决问题，他们通常更注重整体，善于把握事物的整体关系。</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场独立与场依存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1011" r="11011"/>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这类儿童在解决问题时往往急于求成，不太考虑答案的准确性。</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冲动型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这类儿童在解决问题时会深思熟虑，慎重考虑各种可能性，力求得出准确的答案。</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沉思型</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冲动型与沉思型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整体型与分析型</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整体型</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这类儿童善于从整体上把握事物，关注事物的整体特征和关系。</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分析型</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这类儿童善于分析细节，注重事物的组成部分和细节特征。</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这类儿童在解决问题时倾向于寻找唯一正确的答案，注重信息的确定性和稳定性。</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发散型</a:t>
            </a:r>
          </a:p>
        </p:txBody>
      </p:sp>
      <p:cxnSp>
        <p:nvCxnSpPr>
          <p:cNvPr id="10" name="Connector 10"/>
          <p:cNvCxnSpPr/>
          <p:nvPr/>
        </p:nvCxnSpPr>
        <p:spPr>
          <a:xfrm>
            <a:off x="8117660" y="2855191"/>
            <a:ext cx="2856056"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这类儿童在解决问题时能够产生多种可能的答案，注重思维的灵活性和创造性。</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聚合型</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聚合型与发散型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针对不同认知风格的儿童教育方法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这类儿童倾向于独立思考，对外部环境不敏感，喜欢独自完成任务，不易受外界干扰。</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场独立儿童特点</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针对场独立儿童，教师应提供清晰、具体的指导，鼓励他们独立完成任务，培养其独立思考和自主学习的能力。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教育建议</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场独立儿童的引导教育</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场依存儿童特点</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这类儿童较为依赖外部环境，容易受到他人影响，善于在团队中学习。</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教育建议</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对于场依存儿童，教师应创造互动、合作的学习环境，鼓励他们积极参与团队活动，培养其协作和沟通能力。</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场依存儿童的引导教育</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https://d.book118.com/198104017036006044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61</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2024-09-24T06:05:59.397</cp:lastPrinted>
  <dcterms:created xsi:type="dcterms:W3CDTF">2024-09-23T22:05:59Z</dcterms:created>
  <dcterms:modified xsi:type="dcterms:W3CDTF">2024-09-23T22:06:01Z</dcterms:modified>
</cp:coreProperties>
</file>