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EA8ECD-CF32-49A3-8F99-412D3EB8A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F472F-4CD6-4804-B5C0-DF7DF0E7F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CA6233-E439-4C8B-BB77-F26506B21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9F00AA-944F-442A-B316-69BC6F1E6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1961EF-E794-4BBD-B530-51AB9DE5A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54FA40-1A09-470A-8335-FB324F0B4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C8C681-CFF3-4299-A033-7BA87DBFA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5D7784-7D08-47CE-9C31-5A0C2A4FC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108E8B-43EE-4D66-9DC7-9549E3052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427291-028E-40A0-A459-96856ADC4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E246B3-6CAF-49DC-AF68-0339C372B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10414013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电力系统组成：发电、输电与配电系统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输电系统概述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发电-输电-配电系统协同优化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发电系统概述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223" r="2822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火力发电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水力发电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核能发电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新能源发电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发电方式分类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利用燃烧煤炭、石油、天然气等化石燃料产生的热能，通过发电机转换为电能。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利用核裂变或核聚变产生的能量，驱动发电机产生电能。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利用水流驱动水轮机旋转，进而带动发电机产生电能。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包括太阳能、风能、生物质能、地热能等可再生能源，通过相应的转换装置转换为电能。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火力发电是利用化石燃料燃烧产生的热能，通过热力循环驱动发电机产生电能的过程。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化石燃料在锅炉中燃烧产生高温高压蒸汽，蒸汽驱动汽轮机旋转，汽轮机带动发电机转动产生电能。同时，需要对排放的烟气进行净化处理以保护环境。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火力发电原理及流程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88" r="249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水力发电是利用水流的重力势能或动能，通过水轮机转换为机械能，再驱动发电机产生电能的过程。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水流经过水轮机时，驱动水轮机旋转，水轮机的转动通过传动装置传递给发电机，使发电机产生电能。同时，需要建设水库、水坝等水利设施来调节水流。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水力发电原理及流程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新能源发电技术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太阳能发电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利用太阳能电池板将太阳能转换为电能。光伏发电是其主要应用形式，具有环保、可持续等优点。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风能发电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利用风力驱动风轮机旋转，进而带动发电机产生电能。风力发电具有清洁、可再生等优点，但受地理位置和气候条件影响较大。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生物质能发电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利用生物质（如农林废弃物、动物粪便等）燃烧产生的热能，通过发电机转换为电能。生物质能发电具有可再生、低碳排放等优点。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地热能发电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利用地热资源中的热能，通过地热发电机组转换为电能。地热能发电具有稳定、可持续等优点，但受地热资源分布限制。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输电系统概述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高压输电线路类型与特点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交流输电线路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采用交流电进行电能传输，具有传输距离远、容量大、损耗小等优点。根据电压等级可分为超高压、特高压等。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直流输电线路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采用直流电进行电能传输，具有线路造价低、损耗小、调节灵活等特点。适用于远距离、大容量输电和海底电缆输电等场景。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传输效率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直流输电的传输效率高于交流输电，因为直流电在传输过程中没有集肤效应和邻近效应，线路损耗较小。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交流输电系统存在稳定性问题，而直流输电系统稳定性较好，因为直流电流的大小和方向可以独立控制。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直流输电系统的建设和运行成本相对较低，尤其适用于远距离、大容量输电场景。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直流与交流输电技术比较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智能电网能够实现输电线路的实时监测和调度，提高输电系统的运行效率和安全性。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实时监测与调度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智能电网具有故障诊断和自愈能力，能够及时发现并处理输电线路故障，减少停电时间和范围。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故障诊断与自愈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智能电网能够平滑地接入可再生能源，如风能、太阳能等，提高输电系统的灵活性和可持续性。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可再生能源接入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智能电网在输电系统中的应用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1500" r="31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通过监测输电线路的电压、电流等参数变化，以及保护装置的动作情况，识别出故障类型和位置。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根据故障识别结果，采取相应的处理措施，如切除故障线路、启动备用电源等，以恢复电力系统的正常运行。同时，对故障线路进行检修和维护，防止类似故障再次发生。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故障处理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输电线路故障识别与处理方法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配电系统概述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22" b="21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配电网主要由馈线、配电变压器、开关设备、无功补偿装置等构成，按电压等级可分为高压配电网、中压配电网和低压配电网。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配电网具有电压等级多、网络结构复杂、设备类型多样、负荷性质不同等特点。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配电网结构类型及特点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https://d.book118.com/198104140130006033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2024-09-11T23:06:32.219</cp:lastPrinted>
  <dcterms:created xsi:type="dcterms:W3CDTF">2024-09-11T15:06:32Z</dcterms:created>
  <dcterms:modified xsi:type="dcterms:W3CDTF">2024-09-11T15:06:34Z</dcterms:modified>
</cp:coreProperties>
</file>