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8287B7-6C53-4CA4-995D-B474C84FF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7F37B-95FF-4B40-8BE5-D16DA2519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369099-06D1-4036-A148-7DA36071A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0A0ABF-C99A-4683-9DEE-05B296036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74ADB7-395E-4042-A11D-803123583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878454-579F-463A-8961-EBF8521A1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490303-FACB-4097-94DF-3DB378D7D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9D6DB1-09F6-40A1-BF04-2ED0EFFEF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52367-9C90-4094-BF88-1916C32E3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EAA0F1-82CB-42A9-968C-0C9F2C2B9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3B3F1-6615-486B-B7DC-C421FED82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10505011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新生儿科护理业务查房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新生儿科护理概述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新生儿常见疾病与护理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新生儿护理技术与实践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新生儿科护理业务查房流程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新生儿科护理业务查房案例分析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新生儿科护理业务查房的挑战与解决方案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新生儿科护理概述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新生儿科护理是指针对出生后不久的婴儿提供的专业护理服务，主要关注新生儿的生命体征、生长发育、营养需求以及疾病预防等方面。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新生儿科护理具有高度的专业性和特殊性，要求护理人员具备丰富的专业知识和技能，能够应对新生儿的各种突发状况，提供全面的护理服务。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新生儿科护理的定义与特点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新生儿科护理的重要性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保障新生儿健康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新生儿的身体机能尚未完全发育，免疫力较弱，容易感染疾病，因此需要专业的护理服务来保障其健康。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提高新生儿生存率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专业的护理服务能够及时发现并处理新生儿的健康问题，降低新生儿死亡率。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促进新生儿生长发育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科学的护理服务能够为新生儿提供良好的生活环境，促进其身体和智力发育。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新生儿科护理起源于现代医学的发展，随着医疗技术的进步，新生儿科护理逐渐专业化、规范化。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未来，随着医疗科技的进步和人们对新生儿健康需求的提高，新生儿科护理将更加注重个性化、精细化、智能化发展。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新生儿科护理的历史与发展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新生儿常见疾病与护理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新生儿黄疸是由于新生儿体内胆红素代谢异常引起的，通常表现为皮肤、巩膜和黏膜黄染。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新生儿黄疸分为生理性和病理性两种，生理性黄疸通常在出生后2-3天出现，7-10天自行消退；病理性黄疸需要治疗，如光照疗法、换血疗法等。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7111" b="7111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新生儿黄疸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313" r="2431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新生儿肺炎是新生儿期常见的感染性疾病，通常由细菌、病毒或支原体感染引起。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新生儿肺炎的症状包括发热、咳嗽、气促、呼吸困难等，严重时可能导致呼吸衰竭和心力衰竭。治疗包括抗生素治疗、氧疗、支持治疗等。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新生儿肺炎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新生儿腹泻是由于多种原因引起的消化道综合征，表现为大便次数增多、大便性状改变。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新生儿腹泻可能是由于喂养不当、感染、过敏等原因引起，治疗包括调整喂养方式、补充水分和电解质、使用止泻药等。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新生儿腹泻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新生儿脐炎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新生儿脐炎是新生儿常见的感染性疾病，通常由细菌感染引起。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新生儿脐炎的症状包括脐部红肿、疼痛、有分泌物等，严重时可能引起全身感染。治疗包括局部消毒、抗生素治疗等。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新生儿脓疱病是一种常见的皮肤感染，表现为皮肤上出现脓疱、脓痂等症状。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新生儿脓疱病可能是由于细菌感染或新生儿免疫功能低下引起，治疗包括局部用药、抗生素治疗等。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新生儿脓疱病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新生儿护理技术与实践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提倡母乳喂养，因为母乳是新生儿最佳的营养来源，含有丰富的免疫球蛋白和生长因子。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人工喂养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708" r="14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喂养姿势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对于无法母乳喂养的情况，应选择适合新生儿的配方奶，并注意奶量和喂养时间的控制。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正确的喂养姿势有助于宝宝顺利吸吮，同时避免溢乳和窒息的风险。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新生儿喂养与护理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保持皮肤清洁干燥，定期洗澡，避免使用化学成分较多的沐浴露。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750" r="14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108" r="111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皮肤护理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对新生儿的脐带进行消毒清洁，避免感染。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新生儿口腔黏膜较为脆弱，应避免使用棉签或纱布擦拭。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新生儿日常护理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https://d.book118.com/198105050115006034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2024-09-13T06:29:05.172</cp:lastPrinted>
  <dcterms:created xsi:type="dcterms:W3CDTF">2024-09-12T22:29:05Z</dcterms:created>
  <dcterms:modified xsi:type="dcterms:W3CDTF">2024-09-12T22:29:07Z</dcterms:modified>
</cp:coreProperties>
</file>