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1C28C-7226-4D92-AB24-3115D47E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53495-3565-4131-AF92-EB35AC34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08632-C10D-4A79-A027-157296E23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EA468-F3A1-4739-A9FA-24BB19D2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0EC63-CEDB-48C8-827C-2A0FE380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B157E-7B2C-4EB8-8055-5EB11EDA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1BCF5-BD50-4617-9D70-C49E3AB91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4ACF6-5EE9-4279-8294-99243F26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831D2-5CD2-49BE-851D-58AEA222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F1112-D859-47FD-95DC-A529707B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3B70-0E14-4F6E-AC0D-4BC00BB5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512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操作工岗位职业技能培训教材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岗位认知与职业素养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基本操作技能与规范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安全生产知识与应急处理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持续学习与职业发展规划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岗位认知与职业素养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操作工是生产线上的基础岗位，负责按照标准操作流程进行产品加工、组装和检测等工作。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遵守生产安全规定，熟练掌握操作技能，保证产品质量和生产效率。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操作工是制造业生产过程中的核心力量，直接影响产品质量和企业效益。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操作工岗位概述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具备良好的职业道德和敬业精神，保持工作场所整洁，遵守企业规章制度。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积极与同事沟通协作，共同完成生产任务，营造和谐的工作氛围。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不断学习新知识、新技能，提高自身素质和竞争力，为企业发展做出贡献。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职业素养与职业道德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树立“安全第一”的思想，时刻关注生产过程中的安全隐患，确保人身和设备安全。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严格遵守设备操作规程，正确使用劳保用品，降低事故发生的概率。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掌握基本的应急处理措施，遇到突发情况时能够迅速反应，减少损失。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基本操作技能与规范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了解设备的日常维护、保养知识，能够处理简单的设备故障。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设备启动与关闭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掌握设备的正确启动和关闭程序，确保设备安全、稳定运行。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设备调试与校准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掌握设备调试、校准的基本方法，确保设备处于良好状态。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设备操作基本技能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工艺流程与操作规范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工艺流程熟悉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了解生产线的工艺流程，明确各工序的操作要求和标准。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操作规范遵守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严格遵守操作规程，确保生产过程中的安全和质量。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掌握异常情况的处理方法，及时报告并协助解决问题。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熟悉产品质量标准，了解检验方法和验收规范。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掌握过程质量控制方法，及时发现并处理质量问题。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了解不合格品的处理程序，确保不合格品得到妥善处理。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包括设备外观、运行状态、安全装置等方面的检查。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清洁设备、更换磨损件、调整设备参数等。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确保设备正常运行，延长设备使用寿命，提高生产效率。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通过观察、听取、触摸等方式识别故障。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分析故障原因、查找故障点、修复或更换故障部件、测试设备运行状态。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机械故障、电气故障、液压故障等。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常见故障识别与排除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https://d.book118.com/198105121015006032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2024-09-09T09:14:58.764</cp:lastPrinted>
  <dcterms:created xsi:type="dcterms:W3CDTF">2024-09-09T01:14:58Z</dcterms:created>
  <dcterms:modified xsi:type="dcterms:W3CDTF">2024-09-09T01:15:01Z</dcterms:modified>
</cp:coreProperties>
</file>