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4E33B-8511-4638-812C-92D1E70D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3F695-F884-41EC-985E-B1B5AABA6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F6B9-D680-4C02-A5C7-3D01E36B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4C8F2-6D14-4FAF-98E4-80FEEB55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7E963-C5E9-4AB8-950D-54F48372B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45841-5CB0-4EFF-9A7B-D8F10B672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B6126-386D-4B12-9814-4ACA8329D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8CE55-DC7D-45A7-9C32-CDD28EA2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5CD1B-5520-4F7E-8711-0A9665CF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81813-465B-4425-8882-819DD90F9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06EEE-A173-49B3-B857-F62F5F89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6067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《白酒知识培训》ppt课件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白酒酿造工艺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白酒的品种与特点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白酒的品鉴与收藏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白酒的饮用与文化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白酒是一种以曲、麸、水为主要配料，经过固态发酵、蒸馏、陈酿而成的蒸馏酒。根据其酿造工艺、原料、风味等特点，可以分为多种类型。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酿造工艺主要包括固态发酵和蒸馏，原料主要是高粱、玉米、小麦等粮食作物，经过一系列的酿造过程，最终形成不同风味和特点的白酒。根据不同的分类标准，白酒可以分为多种类型，如按照酿造工艺可以分为固态发酵酒和液态发酵酒，按照原料可以分为高粱酒、玉米酒、小麦酒等，按照风味和特点可以分为浓香型、清香型、酱香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白酒作为中国传统的蒸馏酒，其历史悠久，可以追溯到古代。随着时代的变迁和技术的进步，白酒的发展也经历了不同的阶段，如今已经成为中国的代表性酒类之一。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历史可以追溯到古代，最早的记录可以追溯到汉代。在历史上，白酒的发展经历了多个阶段，如唐宋时期的黄酒、元代的烧酒、明清时期的汾酒等。随着时代的变迁和技术的进步，白酒的酿造工艺和品质也不断得到提升。如今，白酒已经成为中国的代表性酒类之一，其消费量和出口量均位居世界前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白酒是中国文化的重要组成部分，在中国人的社交、礼仪、节庆等方面扮演着重要的角色。同时，白酒也是一种具有艺术价值的文化产品，其酿造工艺和品鉴文化深受人们的喜爱和推崇。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在中国文化中具有举足轻重的地位，是中国人社交、礼仪、节庆等方面的重要媒介。在中国的传统文化中，白酒被视为一种能够沟通天、地、人的神奇饮品，具有驱邪避凶、祈福求祥的作用。同时，白酒也是一种具有艺术价值的文化产品，其酿造工艺和品鉴文化深受人们的喜爱和推崇。在酿造过程中，各种技艺和经验相互融合，形成了独特的酿造艺术；在品鉴时，从观色、闻香、品味等方面入手，感受白酒的独特魅力和文化内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白酒在中国文化中的地位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白酒酿造工艺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3" r="31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74" r="30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选择优质的高粱、小麦、玉米等作为酿酒原料，确保原料的品质和稳定性。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对原料进行破碎、蒸煮、糖化等处理，以利于发酵和酒精的产生。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将处理后的原料与曲、麸等混合，通过糖化酶的作用，将淀粉转化为可发酵的糖。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将糖化后的物料进行发酵，利用酵母菌的作用，将糖转化为酒精和二氧化碳。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将发酵后的酒醪进行蒸馏，使酒精和水分分离，得到高度数的白酒。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酿造过程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将新酿造的酒存储在陶坛等容器中，经过长时间的陈放，使酒的口感更加柔和、香味更加丰富。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在陈酿过程中，通过物理和化学反应，使酒中的成分相互融合、反应，提高酒的质量和口感。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酒的陈酿与老熟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将不同类型、不同年份的酒进行混合，调整酒的口感和香味，使其达到统一的质量标准。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通过添加一些天然的或人工的香味物质，调整酒的香味和口感，提高酒的质量和稳定性。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酒的勾兑与调味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白酒的品种与特点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https://d.book118.com/198106067117006025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2024-09-02T13:15:39.734</cp:lastPrinted>
  <dcterms:created xsi:type="dcterms:W3CDTF">2024-09-02T05:15:39Z</dcterms:created>
  <dcterms:modified xsi:type="dcterms:W3CDTF">2024-09-02T05:15:41Z</dcterms:modified>
</cp:coreProperties>
</file>