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C169E2-E1F5-4184-9595-53C804E5B5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3D3C9-D669-4039-A205-54495ABE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DE288-EB15-4B80-8BBB-17A50C7A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9EF0F-8BFD-4217-8416-5C619264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AD679-2B97-4428-9BD0-705B98F9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F8C96-6516-4F3D-87C1-6921C6C1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F88F7-3D7B-4AD8-9297-400CB67B7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729EB-0E9A-4525-A0F0-23E1CCF19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6CF5A-2AA5-47C2-8603-F2CDCF82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3AA74-062B-4743-B21A-EA81C757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8FA8-1E69-4342-8772-7985B866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F9E88-A5AA-4895-AAAE-8FE56653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292FBD-3FB0-40A4-8339-752C2524C8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DBA7D3-D68D-4CCE-BE90-5B8EFDC44B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701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心理健康建立心理健康防疫意识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建立心理健康防疫意识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心理健康管理技巧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心理健康与工作学习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心理健康是指个体在认知、情感、行为等方面的良好状态，能够适应社会和个人生活中的各种压力和挑战。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心理健康与身体健康的关系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两者之间存在着密切的相互影响关系。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相辅相成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良好的心理健康状态有助于提高免疫系统功能，减少患病风险。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免疫系统功能提升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长期心理健康问题可能导致抑郁症、焦虑症等严重心理疾病的发生。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心理疾病风险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积极向上的态度和观点，看待事物的积极面。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情绪波动较小，能够应对生活中的挑战。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积极的生活态度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对待生活积极乐观，勇于面对困难。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心理健康的标志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表现为对自身能力和判断的肯定和自信。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指个体在认知、情感、行为等方面的良好状态，能够适应社会和个人生活中的各种压力和挑战。心理健康与身体健康相辅相成，两者之间存在着密切的相互影响关系。良好的心理健康状态有助于提高免疫系统功能，减少患病风险。心理健康问题会严重影响个体的生活质量和工作效率。长期心理健康问题可能导致抑郁症、焦虑症等严重心理疾病的发生。良好的心理健康表现为自信、乐观、稳定的情绪状态，以及积极的生活态度和应对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建立心理健康防疫意识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心理健康防疫的重要性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建立心理健康防疫意识有助于提升个体的心理韧性，增强抵抗各种压力和挑战的能力。养成良好的心理健康防疫习惯有助于预防心理健康问题的发生。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建立心理健康防疫的方法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学会有效的情绪调节技巧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及时与他人沟通交流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维护良好的人际关系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包括良好的饮食习惯、充足的睡眠和适量的运动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培养健康的生活方式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心理健康防疫的重点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减少工作压力和学习压力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确保良好的工作学习环境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包括心理咨询和心理治疗等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积极寻求心理健康服务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保持乐观的态度面对生活中的挑战和困难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寻找乐趣和兴趣爱好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建立支持系统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心理健康防疫的策略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制定健康的生活规划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明确的目标和计划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定期休息放松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建立心理健康防疫意识是维护心理健康的重要一环，通过各种方法和策略，可以有效预防和减少心理健康问题的发生。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感恩的重要性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学会感恩，能够帮助个体更好地珍惜现有的幸福和快乐。感恩的心态有助于减少负面情绪的产生，提升个体的心理健康水平。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放松的方法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一种有效的放松方式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有助于身心平衡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舒缓肌肉紧张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按摩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了解自己内心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了解他人反馈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认识自己的需要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坚定的决心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战胜困难的动力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突破舒适区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改变消极想法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克服心理障碍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关键因素之一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提升自我抗压能力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心理健康管理技巧是维护个人心理健康的基础，通过学习和实践各种管理技巧，能够有效预防心理问题的出现，提升生活幸福感和质量。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https://d.book118.com/198107016010006050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心理健康建立心理健康防疫意识</vt:lpstr>
      <vt:lpstr>目录</vt:lpstr>
      <vt:lpstr>第1章 心理健康的重要性</vt:lpstr>
      <vt:lpstr> </vt:lpstr>
      <vt:lpstr>心理健康与身体健康的关系</vt:lpstr>
      <vt:lpstr>心理健康问题的危害</vt:lpstr>
      <vt:lpstr>心理健康的标志</vt:lpstr>
      <vt:lpstr>心理健康</vt:lpstr>
      <vt:lpstr>第2章 建立心理健康防疫意识</vt:lpstr>
      <vt:lpstr> </vt:lpstr>
      <vt:lpstr>建立心理健康防疫的方法</vt:lpstr>
      <vt:lpstr>心理健康防疫的重点</vt:lpstr>
      <vt:lpstr>心理健康防疫的策略</vt:lpstr>
      <vt:lpstr>总结</vt:lpstr>
      <vt:lpstr>第3章 心理健康管理技巧</vt:lpstr>
      <vt:lpstr> </vt:lpstr>
      <vt:lpstr>放松的方法</vt:lpstr>
      <vt:lpstr>自我意识的培养</vt:lpstr>
      <vt:lpstr>克服心理障碍</vt:lpstr>
      <vt:lpstr>心理健康管理的重要性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2024-09-29T14:25:43.075</cp:lastPrinted>
  <dcterms:created xsi:type="dcterms:W3CDTF">2024-09-29T06:25:43Z</dcterms:created>
  <dcterms:modified xsi:type="dcterms:W3CDTF">2024-09-29T06:25:45Z</dcterms:modified>
</cp:coreProperties>
</file>