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419F6A4-CC35-4C59-87C5-9B14D95EF6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369AEC9-9E80-4945-871C-F7A55885E7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6E0817E-E8C2-4AAE-8D87-4C9640D472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75DCAB9-30B5-4CB0-8489-1F038F2DED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A7F9F2B-84A3-4962-9949-551497C680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00D2F71-2A99-4BEE-B7E2-1DA3D14385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88FE3D3-4391-4C90-8AFB-1682323329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53D40F0-7AF7-41AD-8720-F483BAF8A6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E219462-4A97-4099-BAD2-6BEBD88307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88C6020-91E4-48D7-A871-2D26A1DC1E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9AD2E43-A682-4E18-8735-73DD6A304A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98107111037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71826" y="1169431"/>
            <a:ext cx="66865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STSong"/>
                <a:ea typeface="STSong"/>
                <a:cs typeface="STSong"/>
              </a:rPr>
              <a:t>《公共事业管理》ppt课件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366247" y="1450250"/>
            <a:ext cx="4792980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公共事业管理概述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公共事业管理的主要内容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公共事业管理的原则与方法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公共事业管理的实践与案例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公共事业管理的未来发展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80845" y="1857940"/>
            <a:ext cx="261175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550" b="1">
                <a:solidFill>
                  <a:schemeClr val="accent1">
                    <a:alpha val="100000"/>
                  </a:schemeClr>
                </a:solidFill>
                <a:latin typeface="STSong"/>
                <a:ea typeface="STSong"/>
                <a:cs typeface="STSong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013810" y="2892743"/>
            <a:ext cx="4606596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550" b="1">
                <a:solidFill>
                  <a:schemeClr val="accent4">
                    <a:alpha val="100000"/>
                  </a:schemeClr>
                </a:solidFill>
                <a:latin typeface="STSong"/>
                <a:ea typeface="STSong"/>
                <a:cs typeface="STSong"/>
              </a:rPr>
              <a:t>CONTENT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577566" y="3267201"/>
            <a:ext cx="6115050" cy="181903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STSong"/>
                <a:ea typeface="STSong"/>
                <a:cs typeface="STSong"/>
              </a:rPr>
              <a:t>公共事业管理概述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577566" y="1758043"/>
            <a:ext cx="215265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定义与特点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公共事业管理是关于公共资源的规划、组织、领导、协调与控制的过程，旨在实现社会公共利益的最大化。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特点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公共事业管理涉及广泛的社会领域，具有非营利性、服务性和公益性的特点，强调政府、市场与社会多元主体的合作与协同。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4000" r="4000"/>
          <a:stretch>
            <a:fillRect/>
          </a:stretch>
        </p:blipFill>
        <p:spPr>
          <a:xfrm>
            <a:off x="705128" y="1258733"/>
            <a:ext cx="5140491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公共事业管理通过合理配置公共资源，提供优质的公共服务，满足社会公众的需求，保障和促进社会公共利益。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保障社会公共利益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公共事业管理是政府治理的重要手段，通过有效的公共事业管理，提升政府的服务水平和治理能力，增强政府的公信力和执行力。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提升政府治理能力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公共事业管理涉及教育、医疗、文化、体育等众多领域，通过推动这些领域的发展，促进社会的全面进步和繁荣。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促进社会发展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公共事业管理的重要性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5421" b="542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公共事业管理的发展历程可以追溯到古代的市政管理，随着社会的发展和科技的进步，公共事业管理的范围和手段也不断拓展和更新。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未来公共事业管理将更加注重多元化主体的参与和合作，借助科技手段提升管理效率和服务水平，同时不断适应社会发展的新需求和挑战。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公共事业管理的历史与发展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发展趋势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历史回顾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577566" y="3267201"/>
            <a:ext cx="6115050" cy="181903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200" b="1">
                <a:solidFill>
                  <a:schemeClr val="accent1">
                    <a:alpha val="100000"/>
                  </a:schemeClr>
                </a:solidFill>
                <a:latin typeface="STSong"/>
                <a:ea typeface="STSong"/>
                <a:cs typeface="STSong"/>
              </a:rPr>
              <a:t>公共事业管理的主要内容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577566" y="1758043"/>
            <a:ext cx="215265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公共资源管理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3561535" y="2061200"/>
            <a:ext cx="7382690" cy="1531407"/>
            <a:chOff x="3561535" y="2061200"/>
            <a:chExt cx="7382690" cy="1531407"/>
          </a:xfrm>
        </p:grpSpPr>
        <p:sp>
          <p:nvSpPr>
            <p:cNvPr id="25" name="TextBox 25"/>
            <p:cNvSpPr txBox="1"/>
            <p:nvPr/>
          </p:nvSpPr>
          <p:spPr>
            <a:xfrm>
              <a:off x="3561535" y="2061200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公共资源管理是指对公共资源进行合理配置、利用和保护，以满足社会和经济发展的需要。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3561535" y="1520189"/>
            <a:ext cx="7382690" cy="490334"/>
            <a:chOff x="3561535" y="1520189"/>
            <a:chExt cx="7382690" cy="490334"/>
          </a:xfrm>
        </p:grpSpPr>
        <p:sp>
          <p:nvSpPr>
            <p:cNvPr id="27" name="TextBox 27"/>
            <p:cNvSpPr txBox="1"/>
            <p:nvPr/>
          </p:nvSpPr>
          <p:spPr>
            <a:xfrm>
              <a:off x="3561535" y="1520189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总结词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3561535" y="4422893"/>
            <a:ext cx="7382690" cy="1531407"/>
            <a:chOff x="3561535" y="4422893"/>
            <a:chExt cx="7382690" cy="1531407"/>
          </a:xfrm>
        </p:grpSpPr>
        <p:sp>
          <p:nvSpPr>
            <p:cNvPr id="29" name="TextBox 29"/>
            <p:cNvSpPr txBox="1"/>
            <p:nvPr/>
          </p:nvSpPr>
          <p:spPr>
            <a:xfrm>
              <a:off x="3561535" y="4422893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公共资源管理主要包括水资源管理、土地资源管理、能源管理和环境资源管理等方面。这些资源的合理配置和利用对于保障国家安全、维护社会稳定和促进经济发展具有重要意义。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3561535" y="3881882"/>
            <a:ext cx="7382690" cy="490334"/>
            <a:chOff x="3561535" y="3881882"/>
            <a:chExt cx="7382690" cy="490334"/>
          </a:xfrm>
        </p:grpSpPr>
        <p:sp>
          <p:nvSpPr>
            <p:cNvPr id="31" name="TextBox 31"/>
            <p:cNvSpPr txBox="1"/>
            <p:nvPr/>
          </p:nvSpPr>
          <p:spPr>
            <a:xfrm>
              <a:off x="3561535" y="3881882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详细描述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公共设施管理是指对公共设施进行规划、建设、维护和更新，以确保设施的正常运行和服务质量。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公共设施管理涵盖了交通设施、通讯设施、水利设施、文化设施等多个领域。通过对这些设施的有效管理，可以提高设施的运行效率和服务质量，满足公众的需求。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33337" r="33337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公共设施管理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5000" r="250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公共安全管理是指通过预防和应对措施，保障公共安全和减少突发事件的影响。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公共安全管理包括社会治安管理、消防安全管理、灾害安全管理等方面。加强公共安全管理可以有效降低安全风险，减少人员伤亡和经济损失，维护社会稳定和公共安全。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公共安全管理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公共经济管理是指对公共经济活动进行规划、组织、协调和控制，以实现公共经济目标和社会效益。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公共经济管理涉及财政预算管理、国有资产管理、税收管理等多个方面。通过对公共经济活动的有效管理，可以优化资源配置，提高经济效率，促进经济发展和社会进步。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公共经济管理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公共信息管理是指对公共信息进行收集、整理、传播和应用，以实现信息资源的有效利用和社会共享。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公共信息管理包括政府信息公开、媒体信息传播、图书馆信息服务和企业信息管理等。通过加强公共信息管理，可以提高信息透明度，促进信息交流和知识共享，推动社会进步和发展。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公共信息管理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https://d.book118.com/198107111037006036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23283D"/>
      </a:dk1>
      <a:lt1>
        <a:srgbClr val="F4F7FF"/>
      </a:lt1>
      <a:dk2>
        <a:srgbClr val="36324A"/>
      </a:dk2>
      <a:lt2>
        <a:srgbClr val="FFFFFF"/>
      </a:lt2>
      <a:accent1>
        <a:srgbClr val="485077"/>
      </a:accent1>
      <a:accent2>
        <a:srgbClr val="6382AD"/>
      </a:accent2>
      <a:accent3>
        <a:srgbClr val="757294"/>
      </a:accent3>
      <a:accent4>
        <a:srgbClr val="93AFCE"/>
      </a:accent4>
      <a:accent5>
        <a:srgbClr val="7186AF"/>
      </a:accent5>
      <a:accent6>
        <a:srgbClr val="AD999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56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9">
      <vt:lpstr>Arial</vt:lpstr>
      <vt:lpstr>Calibri</vt:lpstr>
      <vt:lpstr>STSong</vt:lpstr>
      <vt:lpstr>Microsoft Yahei</vt:lpstr>
      <vt:lpstr>PingFang SC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2024-09-15T11:23:38.355</cp:lastPrinted>
  <dcterms:created xsi:type="dcterms:W3CDTF">2024-09-15T03:23:38Z</dcterms:created>
  <dcterms:modified xsi:type="dcterms:W3CDTF">2024-09-15T03:23:40Z</dcterms:modified>
</cp:coreProperties>
</file>