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3D10-9F6C-4682-9171-6419CE61F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B148C-536C-4172-9785-941ED5D4C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7B3B0-7686-4590-8479-674A63DA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EFC92-4923-4414-B3F8-6D548ECA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9A343-B6B3-4C0D-A35C-3760D855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20A4C-740E-410C-AA1E-D5AA60B5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7681C-6B06-4607-8377-71F2A31D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E0347-C4E0-4EC4-9177-726D57BEB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58429-2A6B-4A79-B015-E1894C8C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F0667-F82D-41B4-B575-BCEFD5164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E418F-F6C5-4206-A291-A45AE9B50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/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 panose="00000500000000000000" charset="-122"/>
              <a:ea typeface="MiSans Normal" panose="00000500000000000000" charset="-122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 panose="00000a00000000000000" charset="-122"/>
          <a:ea typeface="MiSans Heavy" panose="00000a00000000000000" charset="-122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0021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7576"/>
          </a:bodyPr>
          <a:lstStyle/>
          <a:p>
            <a:r>
              <a:rPr lang="zh-CN" altLang="en-US"/>
              <a:t>牛二定律实验PPT课件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4"/>
            </p:custDataLst>
          </p:nvPr>
        </p:nvSpPr>
        <p:spPr>
          <a:xfrm>
            <a:off x="598712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08" name="标题"/>
          <p:cNvSpPr txBox="1"/>
          <p:nvPr>
            <p:custDataLst>
              <p:tags r:id="rId5"/>
            </p:custDataLst>
          </p:nvPr>
        </p:nvSpPr>
        <p:spPr>
          <a:xfrm>
            <a:off x="1137971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6"/>
            </p:custDataLst>
          </p:nvPr>
        </p:nvCxnSpPr>
        <p:spPr>
          <a:xfrm flipH="1">
            <a:off x="951837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2761243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2" name="标题"/>
          <p:cNvSpPr txBox="1"/>
          <p:nvPr>
            <p:custDataLst>
              <p:tags r:id="rId8"/>
            </p:custDataLst>
          </p:nvPr>
        </p:nvSpPr>
        <p:spPr>
          <a:xfrm>
            <a:off x="3300174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实验目的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9"/>
            </p:custDataLst>
          </p:nvPr>
        </p:nvCxnSpPr>
        <p:spPr>
          <a:xfrm flipH="1">
            <a:off x="3114368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4923774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1"/>
            </p:custDataLst>
          </p:nvPr>
        </p:nvSpPr>
        <p:spPr>
          <a:xfrm>
            <a:off x="5462986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实验器材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2"/>
            </p:custDataLst>
          </p:nvPr>
        </p:nvCxnSpPr>
        <p:spPr>
          <a:xfrm flipH="1">
            <a:off x="5276899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7086305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14"/>
            </p:custDataLst>
          </p:nvPr>
        </p:nvSpPr>
        <p:spPr>
          <a:xfrm>
            <a:off x="7625190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实验过程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5"/>
            </p:custDataLst>
          </p:nvPr>
        </p:nvCxnSpPr>
        <p:spPr>
          <a:xfrm flipH="1">
            <a:off x="7439430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6"/>
            </p:custDataLst>
          </p:nvPr>
        </p:nvSpPr>
        <p:spPr>
          <a:xfrm>
            <a:off x="9248835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 panose="00000a00000000000000" charset="-122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 panose="00000a00000000000000" charset="-122"/>
            </a:endParaRPr>
          </a:p>
        </p:txBody>
      </p:sp>
      <p:sp>
        <p:nvSpPr>
          <p:cNvPr id="1048824" name="标题"/>
          <p:cNvSpPr txBox="1"/>
          <p:nvPr>
            <p:custDataLst>
              <p:tags r:id="rId17"/>
            </p:custDataLst>
          </p:nvPr>
        </p:nvSpPr>
        <p:spPr>
          <a:xfrm>
            <a:off x="9788002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实验结论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8"/>
            </p:custDataLst>
          </p:nvPr>
        </p:nvCxnSpPr>
        <p:spPr>
          <a:xfrm flipH="1">
            <a:off x="9601960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实验目的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掌握牛顿第二定律的概念</a:t>
            </a:r>
            <a:endParaRPr lang="zh-CN" altLang="en-US"/>
          </a:p>
        </p:txBody>
      </p:sp>
      <p:sp>
        <p:nvSpPr>
          <p:cNvPr id="104894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牛顿第二定律是物理学的基本定律之一，描述了物体运动的基本规律。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通过实验，可以直观地了解牛顿第二定律的内容和应用。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实验可以帮助学生理解力和加速度之间的关系，以及如何通过实验数据验证牛顿第二定律。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实验还可以帮助学生掌握实验方法和数据处理技巧，提高实验技能。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了解实验原理</a:t>
            </a:r>
            <a:endParaRPr lang="zh-CN" altLang="en-US"/>
          </a:p>
        </p:txBody>
      </p:sp>
      <p:sp>
        <p:nvSpPr>
          <p:cNvPr id="10490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实验方法：通过测量物体在不同加速度下的受力情况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牛二定律：物体受到的力与其质量和加速度的乘积成正比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实验目的：验证牛二定律的正确性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实验结果：验证了牛二定律的正确性，加深了对物理规律的理解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熟悉实验步骤</a:t>
            </a:r>
            <a:endParaRPr lang="zh-CN" altLang="en-US"/>
          </a:p>
        </p:txBody>
      </p:sp>
      <p:sp>
        <p:nvSpPr>
          <p:cNvPr id="104906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准备实验器材：牛二定律实验装置、砝码、弹簧等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记录实验数据：记录滑块的位移、弹簧的形变量等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连接实验装置：将弹簧、砝码、滑块等连接在一起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分析实验结果：根据实验数据，分析牛二定律的适用范围和局限性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调整实验参数：调整弹簧的弹性系数、砝码的重量等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总结实验结论：总结实验结果，得出牛二定律的结论和意义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掌握数据处理方法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学习如何进行数据分析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学习如何进行数据采集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学习如何进行数据整理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学习如何进行数据可视化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实验器材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滑轨和小车</a:t>
            </a:r>
            <a:endParaRPr lang="zh-CN" altLang="en-US"/>
          </a:p>
        </p:txBody>
      </p:sp>
      <p:sp>
        <p:nvSpPr>
          <p:cNvPr id="10492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弹簧：用于提供实验所需的力，如重力、弹力等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砝码：用于提供实验所需的质量，如重力、弹力等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滑轨：用于固定小车，保证小车在实验过程中保持直线运动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小车：用于承载实验所需的物体，如砝码、弹簧等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砝码和测力计</a:t>
            </a:r>
            <a:endParaRPr lang="zh-CN" altLang="en-US"/>
          </a:p>
        </p:txBody>
      </p:sp>
      <p:sp>
        <p:nvSpPr>
          <p:cNvPr id="10493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砝码：用于测量力的大小，通常由金属制成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测力计：用于测量力的大小，通常由弹簧和刻度盘组成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砝码和测力计的配合使用：通过砝码的重量来测量力的大小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注意事项：砝码和测力计在使用前需要校准，以确保测量结果的准确性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实验装置的组装</a:t>
            </a:r>
            <a:endParaRPr lang="zh-CN" altLang="en-US"/>
          </a:p>
        </p:txBody>
      </p:sp>
      <p:sp>
        <p:nvSpPr>
          <p:cNvPr id="104937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实验器材：弹簧、滑块、轨道、测力计、计时器等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组装步骤：将弹簧固定在轨道的一端，将滑块放在轨道的另一端，将测力计和计时器分别固定在滑块和弹簧上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注意事项：确保弹簧和滑块之间的接触面光滑，避免摩擦力对实验结果的影响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实验准备：检查实验器材是否齐全，确保实验装置的稳定性和准确性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https://d.book118.com/198110021016006023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牛二定律实验PPT课件</vt:lpstr>
      <vt:lpstr>目录</vt:lpstr>
      <vt:lpstr>添加章节标题</vt:lpstr>
      <vt:lpstr>实验目的</vt:lpstr>
      <vt:lpstr>掌握牛顿第二定律的概念</vt:lpstr>
      <vt:lpstr>了解实验原理</vt:lpstr>
      <vt:lpstr>熟悉实验步骤</vt:lpstr>
      <vt:lpstr>掌握数据处理方法</vt:lpstr>
      <vt:lpstr>实验器材</vt:lpstr>
      <vt:lpstr>滑轨和小车</vt:lpstr>
      <vt:lpstr>砝码和测力计</vt:lpstr>
      <vt:lpstr>实验装置的组装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2024-08-29T12:22:39.383</cp:lastPrinted>
  <dcterms:created xsi:type="dcterms:W3CDTF">2024-08-29T04:22:39Z</dcterms:created>
  <dcterms:modified xsi:type="dcterms:W3CDTF">2024-08-29T04:22:41Z</dcterms:modified>
</cp:coreProperties>
</file>