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7C0D3-19A3-47EF-B4BC-0309069DC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A0686-5977-45DA-ACA1-09B55177D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8088B-E0DB-4E09-8739-E5D1AB697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394B2-5BA1-4E4F-B600-06E611DC4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65F10-061E-4F2D-A3C3-3722A3782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DCCB0F-EDEB-41B0-87A4-DEA704DF1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408306-33A5-4995-942D-0675DD85B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9A1A2-0F7C-4697-93C3-6C5E8FDE5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74721-AF3A-4724-8B67-A3D7A33B8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D7AB7-A70D-478A-B03B-9BF0FB6B4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1B2E2-9762-4D50-89B0-4DA7E6F10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10140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针灸治疗疑难杂症培训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疑难杂症概述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针灸治疗疑难杂症的方法与技巧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针灸治疗疑难杂症的实践与案例分析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针灸治疗疑难杂症的未来发展与展望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针灸的定义与历史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源于古代中国，是一种通过刺激人体穴位来治疗疾病的自然疗法。它利用各种针具刺激穴位，调节人体内的气血流通，从而达到平衡阴阳、治愈疾病的目的。针灸疗法在长期的临床实践中得到了广泛应用和验证，为人类的健康做出了巨大贡献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针灸是一种传统的中医疗法，通过刺激人体穴位来调节气血、平衡阴阳，从而达到治疗疾病的目的。针灸有着悠久的历史，最早可以追溯到古代中国春秋战国时期。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针灸的作用机制较为复杂，目前研究表明其通过调节神经、内分泌、免疫等多个系统来发挥作用，同时能够改善局部血液循环、缓解疼痛等。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的作用机制是一个复杂的过程，涉及到神经、内分泌、免疫等多个系统的调节。通过刺激穴位，针灸能够激发人体自身的抗病能力，促进气血流通，调和体内各脏腑的功能。同时，针灸还可以改善局部血液循环，缓解疼痛，从而达到治疗疾病的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针灸的适应症与禁忌症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针灸适应症广泛，包括内、外、妇、儿等多个领域的疾病。然而，针灸也存在一些禁忌症，如孕妇、严重心脑血管疾病患者等应慎用或禁用。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适应症非常广泛，涵盖了内科、外科、妇科、儿科等多个领域的常见疾病。例如，针灸可以用于治疗感冒、咳嗽、哮喘、胃痛、腹泻、头痛、失眠、痛经等常见病症。然而，对于一些特殊人群，如孕妇、严重心脑血管疾病患者等，应慎用或禁用针灸疗法。在使用针灸治疗时，应该根据患者的具体情况进行评估和决策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疑难杂症概述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90" r="313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疑难杂症是指那些病因复杂、症状繁多、难以诊断和治疗的疾病。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具有病情严重、病程漫长、治疗难度大的特点，往往需要采取综合治疗措施，且治疗效果不确定。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疑难杂症的定义与特点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常见疑难杂症类型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包括各种恶性肿瘤及罕见肿瘤。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如类风湿性关节炎、强直性脊柱炎等。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如帕金森病、癫痫等。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如冠心病、心肌炎等。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自身免疫性疾病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神经系统疾病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心血管疾病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疑难杂症的成因通常较为复杂，可能与遗传、环境、生活方式等多种因素有关。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由于病因不明确，症状多样，往往缺乏特效治疗手段，治疗效果难以保证。同时，治疗过程中可能涉及多学科协作，治疗周期长，费用高昂。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疑难杂症的成因与治疗难点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治疗难点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针灸治疗疑难杂症的方法与技巧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https://d.book118.com/198110140016006025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2024-09-01T14:10:34.360</cp:lastPrinted>
  <dcterms:created xsi:type="dcterms:W3CDTF">2024-09-01T06:10:34Z</dcterms:created>
  <dcterms:modified xsi:type="dcterms:W3CDTF">2024-09-01T06:10:36Z</dcterms:modified>
</cp:coreProperties>
</file>