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1514F-8BF3-4439-9924-C03DA4D0A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B6271-98B5-43C8-9057-167C458C9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AC84F-69BB-435C-8A8A-08D1790C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795CC-5898-4481-892D-08795BEA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4447E-65A8-406B-AAE3-59850D8B9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8F762-410F-42C1-98CB-479414EAE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BA807-D88C-4DEB-B6EA-0DB8227D7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F49EB-26E9-4FB9-B080-865C110AD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B5FD8-4CFD-46BA-9B03-3B477BFB0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0D8FA-8D4B-4540-A5C7-D811D0283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C20C1-BC7E-4F0C-90FC-E31AE8987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1014307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某某大学多运营商共建共享共校园网络方案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共建共享网络架构设计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关键技术应用与实现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运营管理及合作模式探讨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实施计划与时间表安排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效果评估与未来发展规划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当前校园网络覆盖不全，部分区域信号弱或无法连接网络。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网络覆盖不足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网络质量不稳定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多运营商需求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现有网络质量波动较大，影响师生正常的教学和科研活动。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师生对不同运营商的网络服务有需求，需要一种方案能整合多运营商资源。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校园网络现状及需求分析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各运营商具有不同的网络资源和技术优势，通过合作可实现资源互补，提升网络覆盖和质量。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资源互补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共建共享网络基础设施可降低各运营商的投资成本和运营成本。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多运营商竞争可提升网络服务质量，满足师生多样化需求。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多运营商合作意义与优势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通过多运营商合作，实现校园网络全覆盖，消除信号盲区。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实现校园网络全覆盖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优化网络架构，提高网络带宽和稳定性，保障教学和科研活动的顺利进行。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提升网络质量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构建统一的管理平台，整合各运营商的网络资源和服务，提供一站式网络服务。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整合多运营商资源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以多运营商共建共享网络为基础，推动智慧校园建设，提升学校信息化水平。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推动智慧校园建设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共建共享网络架构设计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整体网络架构设计思路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网络架构应基于开放标准和协议，确保不同运营商设备的兼容性和互操作性。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模块化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采用模块化设计，便于网络的扩展和升级，同时降低维护成本。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高可用性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确保网络的高可用性，通过冗余设计和负载均衡技术，避免单点故障。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部署高性能路由器和交换机，实现高速数据转发和处理能力，确保网络稳定性和可靠性。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采用多层交换机，实现数据的汇聚和分发，提供灵活的访问控制和安全策略。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部署智能接入设备，提供有线和无线接入服务，支持多种终端设备和业务需求。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核心层、汇聚层、接入层规划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采用BGP协议实现多运营商之间的路由互通，确保网络的可达性和稳定性。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边界网关协议（BGP）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部署流量清洗设备和负载均衡器，确保网络的安全性和高效性。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流量清洗和负载均衡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建立互联互通监测系统，实时监测网络性能和故障情况，保障网络的稳定运行。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互联互通监测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多运营商互联互通方案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关键技术应用与实现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通过SDN技术实现网络虚拟化，将物理网络资源抽象为逻辑网络资源，提供灵活的网络服务。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网络虚拟化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利用SDN控制器的全局视图和集中控制能力，实现流量的智能调度和优化，提高网络性能。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流量调度与优化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42" r="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通过SDN的开放接口和可编程性，实现网络的自动化配置、管理和运维，提高运营效率。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自动化运维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SDN/NFV技术在校园网中应用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在校园内合理布局5G基站，确保信号覆盖和质量，提供高速、低时延的5G网络服务。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5G基站建设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在校园内部署边缘计算节点，降低数据传输时延，提高数据处理效率，满足实时性业务需求。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边缘计算部署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利用5G网络的切片技术，为不同业务提供定制化的网络服务，保障业务质量和用户体验。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切片技术应用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5G技术在校园网中部署策略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https://d.book118.com/198110143072006040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2024-09-19T00:43:12.463</cp:lastPrinted>
  <dcterms:created xsi:type="dcterms:W3CDTF">2024-09-18T16:43:12Z</dcterms:created>
  <dcterms:modified xsi:type="dcterms:W3CDTF">2024-09-18T16:43:14Z</dcterms:modified>
</cp:coreProperties>
</file>