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8B52A-CBA8-425F-A4AD-B9AABF13F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DC7F8-7D1D-45EE-A013-C55E1135D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06565-4EFD-4E42-A8A5-EC545450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71516-3E44-426C-847B-B6CF35E0C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AF302-6573-4EB7-905A-BE164764D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D3FE6-12C9-4B78-9150-89DD98954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8D2AC-8375-4420-8603-EA54E2C1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50F4D-3D9D-4FD7-8BEA-289A13DB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856E4-8690-4BA0-AC64-ADE13F01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A22AB-3917-4B1A-9AB2-D259C983B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1F37E-69FB-4A20-9549-BA92872E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30031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降低PICC非计划性拔管率</a:t>
            </a:r>
            <a:r>
              <a:rPr lang="en-US" altLang="zh-CN" sz="5175" b="1" err="1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0" y="1641972"/>
            <a:ext cx="6700899" cy="357405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PICC非计划性拔管现状分析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降低PICC非计划性拔管率的措施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实施降低PICC非计划性拔管率方案的效果评价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降低PICC非计划性拔管率的挑战与对策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 err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777" b="24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146" b="81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994" b="89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非计划性拔管可能导致患者感染、出血等并发症，增加医疗风险。通过降低非计划性拔管率，可以保障患者安全，提高医疗质量。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非计划性拔管会给患者带来不必要的痛苦和不适，影响患者满意度。降低非计划性拔管率有助于提高患者就医体验，提升医院形象。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促进医疗资源合理利用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非计划性拔管会增加医疗资源的消耗，如重新置管、加强护理等。降低非计划性拔管率有助于节约医疗资源，提高资源利用效率。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非计划性拔管是指在未经医护人员同意的情况下，患者自行将导管拔出或导管意外脱落的现象。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根据导管类型和用途的不同，非计划性拔管可分为静脉导管、尿管、胃管、气管插管等多种类型。不同类型的非计划性拔管具有不同的危害程度和预防措施。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16" r="251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PICC非计划性拔管现状分析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PICC非计划性拔管在医疗实践中经常发生</a:t>
            </a:r>
            <a:r>
              <a:rPr lang="en-US" sz="135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，严重影响患者的治疗效果和医疗安全。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非计划性拔管可能导致患者感染、出血、血栓形成等并发症，甚至危及生命。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危害严重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导管固定不牢或固定方法不当是导致非计划性拔管的常见原因。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缺乏有效固定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患者意识不清、烦躁不安或无法忍受导管带来的不适，可能导致自行拔管。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93" r="106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医护人员在进行导管维护、更换敷料等操作时，如操作不规范或疏忽大意，也可能导致导管意外脱落。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医护人员操作不当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老年患者皮肤松弛、感觉迟钝，容易导致导管固定不牢；婴幼儿患者则可能因活泼好动而意外拔管。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13" r="5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疾病状态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875" b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如意识障碍、躁动不安、疼痛等，使患者难以忍受导管的存在，增加拔管风险。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患者对导管的恐惧、焦虑等不良心理反应，可能导致自行拔管。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93" r="1069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9425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医护人员对PICC导管的维护和管理知识掌握不足</a:t>
            </a: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，可能导致操作不当或疏忽大意。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缺乏经验的医护人员可能无法准确评估患者的拔管风险，从而采取适当的预防措施。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医护人员工作繁忙，可能无法及时发现和处理导管相关问题，增加非计划性拔管的风险。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导管材质、型号选择不当或质量不合格，可能导致导管固定不牢或易损坏。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如病房环境嘈杂、光线不足等，可能影响医护人员的操作和判断，增加拔管风险。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医疗环境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家属对患者照顾不周或对导管的重要性认识不足，可能导致患者意外拔管。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降低PICC非计划性拔管率的措施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08181"/>
            <a:chOff x="1218874" y="1354848"/>
            <a:chExt cx="4394883" cy="1308181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669414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 err="1" smtClean="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详细告知患者及家属PICC的重要性和注意事项</a:t>
              </a:r>
              <a:r>
                <a:rPr lang="en-US" sz="1500" err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，提高其对导管的认知和保护意识。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指导患者进行正确的日常活动和导管自我护理，避免意外拔管的发生。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定期评估患者的导管留置需求和风险，及时调整导管管理方案。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083" r="110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326" r="9326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加强患者教育和管理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鼓励医护人员主动关注患者导管情况，及时发现并处理潜在问题。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err="1" smtClean="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加强医护人员对PICC导管相关知识和技能的培训</a:t>
            </a:r>
            <a:r>
              <a:rPr lang="en-US" sz="1500" err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，提高其操作水平和风险意识。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规范医护人员的导管维护流程，确保导管的安全和有效性。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提高医护人员技能和意识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https://d.book118.com/198113003113006040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2024-09-19T06:29:41.605</cp:lastPrinted>
  <dcterms:created xsi:type="dcterms:W3CDTF">2024-09-18T22:29:41Z</dcterms:created>
  <dcterms:modified xsi:type="dcterms:W3CDTF">2024-09-18T22:29:43Z</dcterms:modified>
</cp:coreProperties>
</file>