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E0C1CB-CFEC-4E29-9233-2FCABEE538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502B97-99B5-498E-89C2-E65F730FC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AE2D96-B284-400B-A34B-C64610854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F93A94-0530-4238-8882-8A9DE67690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8FD4D8-1B22-431F-B607-FDECD44DD1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A14A9D-0961-4893-9366-E4ED352958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A86BAA-EBF9-41AE-8C9C-6FFADD831D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BC2B8E-4C52-4F23-9AAA-9F08EEE8B8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A5E934-CC19-426F-8022-1037ED9FFA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3CA9A0-5E79-4C3B-8EE0-1E620419C1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0FEE90-76E2-4A6D-B666-61FF1081F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14002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互联网金融在个人理财领域的应用与市场需求</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互联网金融概述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个人理财市场现状及需求分析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互联网金融在个人理财领域的应用实践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市场需求洞察与趋势预测</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互联网金融在个人理财领域的优势与挑战</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互联网金融概述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16" b="21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互联网金融是指利用互联网技术和移动通信技术等一系列现代信息科技技术实现资金融通的新兴金融模式。</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互联网金融在中国经历了从萌芽到快速发展的阶段，随着监管政策的逐步落地，行业正朝着规范、健康的方向发展。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主要业态及特点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主要业态</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包括P2P网贷、网络支付、众筹、互联网保险、互联网基金销售等。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高效率、低成本、便捷性、普惠性。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互联网金融行业规模庞大，涉及多个领域和细分市场，为社会经济发展提供了重要支持。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行业规模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随着技术的不断进步和应用场景的不断拓展，互联网金融行业将继续保持快速增长态势，同时监管政策也将更加完善，促进行业健康发展。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行业规模与增长趋势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个人理财市场现状及需求分析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规模庞大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个人理财市场已经成为全球最大的金融市场之一，涉及数万亿美元的资产。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增长迅速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随着个人财富的不断积累和金融市场的不断创新，个人理财市场规模持续扩大。</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个人理财市场规模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投资者结构多样化</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个人理财市场的投资者包括不同年龄段、职业和收入水平的人群，投资需求和风险承受能力各异。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需求特点个性化</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个人投资者对于理财产品的需求呈现出个性化的特点，包括不同的投资期限、收益预期、风险偏好等。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投资者结构与需求特点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3567" b="35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622" b="462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传统金融与互联网金融在个人理财领域的竞争格局</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传统金融的优势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传统金融机构如银行、证券公司等在个人理财领域具有品牌认知度高、专业性强等优势，能够提供全面的金融服务。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互联网金融的崛起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互联网金融平台凭借便捷性、高效性、创新性等特点，在个人理财领域迅速崛起，对传统金融形成有力竞争。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竞争格局的变化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随着监管政策的逐步落地和金融科技的不断发展，传统金融与互联网金融在个人理财领域的竞争格局将不断变化和调整。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互联网金融在个人理财领域的应用实践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利用互联网技术实现货币基金的线上申购、赎回等操作，提供便捷、高效的理财服务。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互联网货币基金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P2P网贷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8625" r="18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互联网保险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通过互联网平台实现个人之间的借贷撮合，为投资者提供高收益的理财产品。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将保险产品与互联网技术相结合，实现在线投保、核保、理赔等全流程服务。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线上理财产品与服务创新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https://d.book118.com/198114002020006027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2024-09-04T18:33:33.532</cp:lastPrinted>
  <dcterms:created xsi:type="dcterms:W3CDTF">2024-09-04T10:33:33Z</dcterms:created>
  <dcterms:modified xsi:type="dcterms:W3CDTF">2024-09-04T10:33:35Z</dcterms:modified>
</cp:coreProperties>
</file>