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203A4-3F36-45DD-8BAB-A0873B99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EC9AD-B242-444E-B670-37ABAAE1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CECBB-6A9A-4C2F-82A8-BFA0A8D3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45CDB-673F-4275-AB4F-D8F20CC6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F8EFB-41E1-4A1C-B012-0F091A43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C8341-A3D2-474C-8657-2676D6A1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91EB5-0D21-4BFE-BF61-DE800C653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ED2CA-A01C-486F-85C1-85796BD7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2A5E4-8F3E-422D-88F9-7EADD46B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E7ED3-238C-4B6C-A1C9-184DA7BB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77D5-7B54-4B87-B19F-54243B69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5046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糖尿病护理的PPT课件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糖尿病患者的自我管理与教育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糖尿病的社会支持与关怀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糖尿病是一种常见的慢性代谢性疾病，由胰岛素分泌不足或作用缺陷引起的高血糖为特征。根据病因和临床表现，糖尿病可分为1型糖尿病、2型糖尿病、妊娠期糖尿病等类型。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以高血糖为特征的慢性代谢性疾病，由于胰岛素分泌不足或作用缺陷，导致体内糖、脂肪和蛋白质代谢紊乱。长期高血糖可导致多种器官损害，如肾脏、心血管、神经等。根据病因和临床表现，糖尿病可分为1型糖尿病、2型糖尿病、妊娠期糖尿病等类型。不同类型的糖尿病在发病机制、治疗和护理方面存在差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糖尿病的病因复杂多样，包括遗传、环境、生活方式等多种因素。典型症状为多饮、多尿、多食、消瘦，即“三多一少”。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包括遗传、环境、生活方式等多种因素。1型糖尿病多与自身免疫有关，而2型糖尿病则与胰岛素抵抗和胰岛细胞功能缺陷有关。此外，不良的生活方式、缺乏运动、肥胖等因素也增加了患糖尿病的风险。典型症状为多饮、多尿、多食、消瘦，即“三多一少”。其他可能出现的症状包括疲乏无力、视力模糊、皮肤瘙痒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糖尿病的诊断主要依据血糖水平检测，治疗方法包括药物治疗、饮食控制、运动锻炼等综合措施。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诊断主要依据血糖水平检测，包括空腹血糖、餐后2小时血糖等指标。根据血糖水平及临床表现，医生可确诊为糖尿病。治疗方法包括药物治疗、饮食控制、运动锻炼等综合措施。药物治疗包括口服降糖药和注射胰岛素等。饮食控制主要是限制糖分和脂肪的摄入量，增加膳食纤维等有益营养素的摄入。运动锻炼可提高胰岛素敏感性，有助于控制血糖水平。此外，保持良好的生活习惯和心理状态也是治疗糖尿病的重要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合理控制饮食是糖尿病护理的关键，需注意饮食的质和量，以及餐次分配。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糖尿病患者应遵循低糖、低脂、高纤维的饮食原则，控制总热量摄入，避免高糖和高脂肪食物，如糖果、蛋糕、油炸食品等。同时，要保持餐次分配均衡，不要暴饮暴食，尽量少吃多餐。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56" r="21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适当的运动有助于控制血糖水平，提高身体代谢能力，是糖尿病护理的重要环节。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糖尿病患者应选择适合自己的运动方式，如散步、慢跑、游泳等有氧运动，避免剧烈运动。运动时应避免空腹运动，以免发生低血糖反应。同时，要遵循循序渐进的原则，逐渐增加运动时间和强度。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" b="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药物治疗是糖尿病护理的重要手段之一，患者需按时服药，并注意药物副作用。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糖尿病患者应按时服用医生开具的药物，不要自行增减剂量或更换药物。同时，要留意药物副作用，如低血糖反应、肝肾功能损害等，如有不适，应及时就医调整用药方案。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糖尿病患者的心理状态对病情控制有很大影响，良好的心理护理有助于提高患者的生活质量和治疗依从性。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糖尿病患者及其家属应保持积极乐观的心态，正确认识糖尿病及其治疗，避免过度焦虑和抑郁。同时，要积极参与糖尿病相关教育和活动，与病友交流经验，互相鼓励支持。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https://d.book118.com/198115046014006032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2024-09-09T08:25:46.508</cp:lastPrinted>
  <dcterms:created xsi:type="dcterms:W3CDTF">2024-09-09T00:25:46Z</dcterms:created>
  <dcterms:modified xsi:type="dcterms:W3CDTF">2024-09-09T00:25:48Z</dcterms:modified>
</cp:coreProperties>
</file>