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AB5A6E-FC65-49A6-847F-7DB327EDD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99B75C-468F-4CEA-816C-81915DB68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CB9DEA-B7C3-49A8-837E-3FF2A89CC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9A8CE2-A2F6-408E-9C5D-EC62B1F23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9E702F-C8D9-472C-977C-86DEC3DEC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4799D6-E817-4465-882B-A0E2FF762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4F9E6D-026A-4FF4-9106-24A647C90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CDB46A-2BA2-46EA-8428-AFC92D0E3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C4282D-8D55-4A32-8EB3-FF39CD4AE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FDCEF0-12FA-408B-939D-0B5815FC5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0E42BC-51EE-4BB7-95A9-185851628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1150570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学校传染病防控宣传媒体管理培训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传染病防控背景与意义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宣传媒体在传染病防控中作用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学校宣传媒体管理策略及实践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社交媒体在传染病防控中应用与挑战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合作与联动：构建多方参与机制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传染病防控背景与意义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新发与再发传染病的威胁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近年来，新发与再发传染病不断出现，如新冠病毒、埃博拉病毒等，对全球公共卫生安全构成严重威胁。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传染病对社会经济的影响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传染病的大规模爆发不仅威胁人类生命安全，还对全球经济和社会稳定造成巨大冲击。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全球化背景下的传染病传播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随着全球化进程加速，人员流动频繁，传染病跨国传播的风险增加。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833" r="1483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当前传染病形势分析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人员密集度高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学生免疫力相对较弱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集体生活增加传播风险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556" r="4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学校作为防控重点场所原因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学校是学生聚集的场所，人员密集度高，容易造成传染病的快速传播。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学生处于生长发育阶段，免疫力相对较弱，容易受到传染病的侵袭。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学生在学校过集体生活，共用公共设施和餐饮等，增加了传染病传播的风险。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加强宣传媒体管理必要性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提高师生防控意识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通过宣传媒体加强传染病防控知识的普及，提高师生对传染病的认识和防控意识。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及时准确传递信息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在传染病爆发期间，宣传媒体能够及时准确地传递政府和教育部门的防控政策和措施，避免恐慌和误解。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引导师生科学应对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宣传媒体可以引导师生科学应对传染病，养成良好的卫生习惯和健康生活方式，降低感染风险。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宣传媒体在传染病防控中作用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通过宣传媒体，学校可以及时向师生发布疫情的最新动态、防控措施等重要信息。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及时发布疫情信息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传递防控知识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沟通桥梁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宣传媒体是传递传染病防控知识的重要途径，可以通过图文、视频等多种形式向师生普及防控知识。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在疫情期间，宣传媒体可以成为学校与师生、家长之间的沟通桥梁，及时解答疑问，消除恐慌情绪。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信息发布与传递渠道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通过宣传媒体的宣传教育，可以提高师生对传染病的认识和防控意识。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583" r="19583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提升防控意识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宣传媒体可以引导师生养成良好的卫生习惯和健康生活方式，从而降低感染风险。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培养健康习惯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通过科学知识的普及，可以帮助师生正确理解和执行防控措施，避免不必要的恐慌和误解。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促进科学防控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知识普及和教育功能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在疫情期间，宣传媒体可以积极引导师生和家长的舆论，传播正能量，增强信心。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引导正确舆论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通过及时发布权威信息和科学解释，宣传媒体可以帮助消除师生的恐慌情绪，维护校园稳定。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消除恐慌情绪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宣传媒体可以呼吁社会各界关注和支持学校传染病防控工作，形成良好的社会氛围。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促进社会支持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舆论引导与稳定作用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学校宣传媒体管理策略及实践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明确学校传染病防控宣传的目标，如提高学生和教职工的防控意识，普及防控知识等。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确定宣传目标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深入了解学生和教职工对传染病防控知识的需求和关注点，制定符合其需求的宣传内容。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分析受众需求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根据宣传目标和受众特点，选择合适的宣传媒体，如校园广播、宣传栏、社交媒体等。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选择合适的宣传媒体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制定全面、科学、有效宣传计划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制作宣传资料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开展主题活动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评估宣传效果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多样化宣传手段运用及效果评估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制作形式多样、内容丰富的传染病防控宣传资料，如海报、折页、动画视频等。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组织传染病防控知识竞赛、讲座、培训等主题活动，提高受众的参与度和互动性。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通过问卷调查、访谈等方式收集受众反馈，评估宣传效果，及时调整宣传策略。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积极利用学校官方微信公众号、微博等社交媒体平台，发布传染病防控相关信息和动态。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https://d.book118.com/198115057014006032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2024-09-09T08:25:49.992</cp:lastPrinted>
  <dcterms:created xsi:type="dcterms:W3CDTF">2024-09-09T00:25:50Z</dcterms:created>
  <dcterms:modified xsi:type="dcterms:W3CDTF">2024-09-09T00:25:52Z</dcterms:modified>
</cp:coreProperties>
</file>