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C36B3-288D-46E4-92BB-ABADD7CE5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BA7EE-8BB5-4D54-847E-3D0D26E23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FDDF2-DC75-44D6-9DA3-DC80285B4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FFECC-8788-409E-8133-3204916DD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DDFE47-E3E3-4C29-9ED7-2DD45963C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24B5A3-F8AD-4339-AF06-73056890C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C5D6F9-A76E-4A01-955F-9941878AD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B7CC9A-66F5-4D95-AF7E-FA11E4D69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5A253A-3706-4058-B7AD-82267BBD2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D6541-89A5-48D6-8A9A-E7E556362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793BA-5425-452E-ACF3-2C1B7ED7E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15104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平面向量与坐标系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向量基本概念与性质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坐标系建立与坐标表示法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向量在坐标系中的运算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曲线方程与参数方程求解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空间向量及其运算规则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坐标系在几何和物理中的应用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向量基本概念与性质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向量的定义及表示方法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向量是既有大小又有方向的量，通常用有向线段来表示，有向线段的长度表示向量的大小，有向线段的方向表示向量的方向。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向量的表示方法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向量可以用小写字母加箭头表示，如$vec{a}$，也可以用坐标表示法，如$a=(x,y)$，其中$x$和$y$分别表示向量在$x$轴和$y$轴上的投影。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向量的加法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向量加法满足平行四边形法则或三角形法则，即$vec{a}+vec{b}=vec{c}$，其中$vec{c}$是以$vec{a}$和$vec{b}$为邻边的平行四边形的对角线所表示的向量。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向量的减法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向量减法满足三角形法则，即$vec{a}-vec{b}=vec{c}$，其中$vec{c}$是起点为$vec{b}$的终点、终点为$vec{a}$的终点的向量。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向量的数乘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数与向量的积是一个向量，它的模等于这个实数与向量的模的积，方向与这个实数的正负有关。即$lambdavec{a}=vec{b}$，其中$|vec{b}|=lambda|vec{a}|$，当$lambda&gt;0$时，$vec{b}$与$vec{a}$方向相同；当$lambda&lt;0$时，$vec{b}$与$vec{a}$方向相反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向量的线性运算规则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13" r="303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12" r="325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若两个向量$vec{a}$和$vec{b}$满足$vec{a}=kvec{b}$（$k$为实数），则称这两个向量共线。共线向量所在的直线平行或重合。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向量的共线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若两个向量$vec{a}$和$vec{b}$满足$vec{a}cdotvec{b}=0$，则称这两个向量垂直。垂直向量所在的直线互相垂直。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向量的垂直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向量的共线与垂直关系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向量的模是指向量的长度，记作$|vec{a}|$。对于二维向量$vec{a}=(x,y)$，其模的计算公式为$|vec{a}|=sqrt{x^2+y^2}$。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向量的方向角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非零向量与正$x$轴的夹角称为该向量的方向角，记作$alpha$。方向角的取值范围为$[0,pi]$。对于二维向量$vec{a}=(x,y)$，其方向角的计算公式为$alpha=arctan(frac{y}{x})$。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向量的模与方向角计算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坐标系建立与坐标表示法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直角坐标系的建立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平面上选定两条互相垂直的数轴，分别作为x轴和y轴，两轴的交点O为坐标原点。对于平面上的任意一点P，过点P分别作x轴、y轴的垂线，垂足在x轴、y轴上的对应点a、b分别叫做点P的横坐标、纵坐标，有序数对(a,b)叫做点P的坐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直角坐标系的特点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在直角坐标系中，点的位置由其坐标唯一确定；反之，根据一个点的坐标也能准确地找到这个点的位置。此外，直角坐标系中的图形可以通过坐标来描述和刻画。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直角坐标系建立及特点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平面上取定一点O，称为极点。从O出发引一条射线Ox，称为极轴。再取定一个长度单位和角度的正方向（通常取逆时针方向）。对于平面内任意一点M，用ρ表示线段OM的长度（有时也用r表示），θ表示从Ox到OM的角度，ρ叫做点M的极径，θ叫做点M的极角，有序数对 (ρ,θ) 就叫点M的极坐标，这样建立的坐标系叫做极坐标系。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极坐标系的特点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坐标系是用极径和极角来描述点的位置的。在极坐标系中，点的位置由其极径和极角唯一确定；反之，根据一个点的极径和极角也能准确地找到这个点的位置。此外，极坐标系中的图形可以通过极坐标方程来描述和刻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极坐标系的建立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极坐标系建立及特点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点的坐标表示法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在直角坐标系中，点的坐标用一对有序实数表示；在极坐标系中，点的坐标用一对有序实数（极径，极角）表示。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333" r="163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直线的坐标表示法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在直角坐标系中，直线可以用一般式Ax+By+C=0或者斜截式y=kx+b等表示；在极坐标系中，直线可以用极坐标方程ρcosθ=a或者ρsinθ=b等表示。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圆的坐标表示法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在直角坐标系中，圆可以用标准方程(x-a)²+(y-b)²=r²表示；在极坐标系中，圆可以用极坐标方程ρ=a或者ρ²=a²等表示。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坐标表示法：点、直线、圆等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坐标变换公式及其应用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包括平移变换、旋转变换、伸缩变换等。例如，平移变换公式为(x',y')=(x+Δx,y+Δy)，旋转变换公式为(x',y')=(xcosθ-ysinθ,xsinθ+ycosθ)，伸缩变换公式为(x',y')=(kx,ky)（k&gt;0）。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坐标变换公式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标变换在几何图形的研究中有着重要的应用。通过坐标变换，我们可以将复杂的几何问题转化为简单的代数问题进行处理。例如，利用平移变换可以将图形移动到合适的位置；利用旋转变换可以将图形旋转到合适的角度；利用伸缩变换可以改变图形的大小和形状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坐标变换的应用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向量在坐标系中的运算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在坐标系中，向量加法遵循平行四边形法则或三角形法则。若有两个向量A和B，其坐标分别为(x1, y1)和(x2, y2)，则它们的和向量C的坐标为(x1+x2, y1+y2)。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向量减法可以转化为向量加法来处理。若有两个向量A和B，要求向量A减去向量B，可以先求出向量B的反向量-B，然后再将向量A与-B相加。在坐标系中，若向量A和B的坐标分别为(x1, y1)和(x2, y2)，则向量A减去向量B的结果向量的坐标为(x1-x2, y1-y2)。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向量加法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向量减法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向量加减法在坐标系中应用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向量的数量积（点乘）是一个标量值，定义为两个向量的模长与它们之间夹角的余弦值的乘积。在坐标系中，若有两个向量A和B，其坐标分别为(x1, y1)和(x2, y2)，则它们的数量积为A·B = x1*x2 + y1*y2。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数量积在坐标系中可用于计算两向量的夹角、判断两向量是否垂直以及计算向量的投影等。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向量数量积在坐标系中应用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向量的外积（叉乘）是一个向量，其方向垂直于原来的两个向量所在的平面，大小等于原来两个向量的模长与它们之间夹角的正弦值的乘积。在二维坐标系中，若有两个向量A和B，其坐标分别为(x1, y1)和(x2, y2)，则它们的外积为一个标量，等于x1*y2 - x2*y1。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外积在坐标系中可用于判断两向量的相对方向（顺时针或逆时针）、计算三角形的面积等。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向量外积在坐标系中应用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https://d.book118.com/198115104055006032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2024-09-09T21:24:32.624</cp:lastPrinted>
  <dcterms:created xsi:type="dcterms:W3CDTF">2024-09-09T13:24:32Z</dcterms:created>
  <dcterms:modified xsi:type="dcterms:W3CDTF">2024-09-09T13:24:34Z</dcterms:modified>
</cp:coreProperties>
</file>