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7C91C7-E0A2-42BB-9CD4-38E6B7787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840C9-59EC-469F-BD80-4B4148C24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9C8993-654B-4FBB-9AFB-1B7A0AE57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50C46B-C424-473C-B313-1309B3432F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B2EF6E-38B1-4188-933E-35FFE1474B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179DE5-9FAC-4721-8AB2-D3F3714E01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6A0E39-1008-4FB6-AFB2-0AA51E9534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A6EFA2-F47F-4B4B-B703-F69FD58D52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F031EA-9DC4-4A60-A29A-A8C8E6B2E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4ECABB-8DC0-4D1F-BEBD-072F45AAD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2E3CFC-7F48-4F76-9FB3-C601E92BF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1606200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放射防护与放射诊疗的区别与联系</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放射防护与放射诊疗的基本原理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放射防护与放射诊疗的区别</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放射防护与放射诊疗的联系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放射防护在放射诊疗中的应用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放射防护与放射诊疗的挑战与展望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50" r="16650"/>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放射防护与放射诊疗是医学领域中两个重要的概念，它们涉及到放射线在医学诊断和治疗中的应用以及相应的防护措施。</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随着医学技术的不断发展，放射线在医学领域的应用越来越广泛，但同时也带来了潜在的辐射危害。因此，了解放射防护与放射诊疗的区别与联系对于保障医疗安全具有重要意义。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56" b="5556"/>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放射防护</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指采取一系列措施，保护人类和环境免受或少受电离辐射的危害。这些措施包括限制放射性物质的使用、储存和运输，使用防护设备和设施，以及制定和实施相应的法规和标准等。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放射诊疗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利用放射性物质或放射线进行医学诊断和治疗的过程。这包括使用X射线、CT、MRI等放射线检查手段，以及使用放射性同位素进行治疗等。在放射诊疗过程中，需要严格遵守医疗操作规程，确保患者和医护人员的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放射防护与放射诊疗的定义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放射防护与放射诊疗的基本原理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尽量缩短人员接触射线的时间，以达到减少受照剂量的目的。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时间防护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距离防护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屏蔽防护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利用射线与距离平方成反比的规律，通过增加射线源与人员之间的距离来减少受照剂量。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在射线源与人员之间设置屏蔽物，以吸收或减弱射线的能量，达到减少受照剂量的目的。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放射防护的基本原理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260" b="212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24" b="289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放射诊疗的基本原理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放射性核素示踪</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利用放射性核素作为示踪剂，通过检测其在生物体内的分布和代谢情况，来诊断疾病或研究生物体的生理功能。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放射性核素治疗</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利用放射性核素释放出的射线能量，破坏病变组织或杀死病原体，达到治疗疾病的目的。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放射影像诊断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利用X射线、CT、MRI等放射影像技术，获取人体内部结构的影像信息，用于疾病的诊断和治疗计划制定。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放射防护与放射诊疗的区别</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732" r="3573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保护工作人员、患者和公众免受不必要的辐射危害，确保放射实践活动的安全。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放射防护的目的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利用放射性物质或放射线进行诊断和治疗，以改善患者的健康状况。</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放射诊疗的目的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目的不同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通过采取一系列措施，如时间、距离和屏蔽防护，以及使用个人防护用品等，来减少或消除辐射危害。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使用放射性物质或放射线对患者进行检查、诊断和治疗，如X射线、CT、MRI等。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方法不同</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放射诊疗的方法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放射防护的方法</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应用范围不同</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放射防护的应用范围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涉及所有使用放射性物质或放射线的场所和活动，包括医疗、工业、科研等领域。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放射诊疗的应用范围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主要应用于医疗领域，用于诊断和治疗各种疾病。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https://d.book118.com/198116062005006031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2024-09-07T17:04:31.377</cp:lastPrinted>
  <dcterms:created xsi:type="dcterms:W3CDTF">2024-09-07T09:04:31Z</dcterms:created>
  <dcterms:modified xsi:type="dcterms:W3CDTF">2024-09-07T09:04:33Z</dcterms:modified>
</cp:coreProperties>
</file>