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8AFDB-9161-49B8-AA87-6DCDB41E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AD628-DEBC-49C6-8D4C-0143732C7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963E4-F196-4BFD-92BE-2F1BD6BD1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0064C-B997-4B3A-A412-B417AF06B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96C669-0E0F-4430-A60D-D185A9FC0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1BF944-89F0-4F9A-B06F-6ECEE24E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64339-8239-45AB-9F6A-1582C42C5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168F4-0891-42DC-BC29-60D1B865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58E48-3271-4DFB-ABAB-A6CA8956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31BD9-B0DE-45EC-9F34-B67B9FA4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DED20-238A-461C-9549-79AA96B1B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7067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护理质量安全与风险管理的健康隐患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健康隐患与护理质量安全关系探讨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护理人员培训与素质提升策略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患者参与和满意度提升途径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护理质量是指护理工作在提供医疗服务过程中，以满足患者和家属期望和需求为目标，通过科学、规范、高效的管理，实现优质、安全、满意的护理服务。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护理质量直接关系到患者的生命安全和身心健康，是评价医院整体服务水平的重要指标。提高护理质量有助于提升医院声誉和竞争力，促进医患关系和谐。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68" b="192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护理质量评价标准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包括护理组织结构、人员配置、制度建设、资源保障等方面的评价标准。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涵盖护理工作流程、操作规范、患者沟通、健康教育等方面的评价标准。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以患者满意度、护理质量合格率、不良事件发生率等为主要评价指标。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导致护理质量安全问题的原因包括护理人员素质参差不齐、管理制度不完善、培训不到位等。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当前，部分医疗机构存在护理质量安全问题，如护理操作不规范、服务态度不佳、医疗差错等，给患者带来安全隐患和不良体验。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为提高护理质量安全水平，需要采取一系列措施，如加强护理人员培训和管理、完善护理制度和流程、加强监督和考核等。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17" r="232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风险管理是指通过识别、评估和控制潜在风险，以减少不良事件发生的可能性和影响，从而保障患者安全的过程。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包括预防为主、全员参与、持续改进、基于证据等原则，强调对潜在风险的预见性和主动性管理。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通过收集患者信息、观察病情变化、了解治疗过程等方式，及时发现可能存在的风险因素。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采用定性或定量的评估方法，对识别出的风险因素进行分析和评估，确定其发生的可能性和危害程度。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护理风险识别与评估方法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加强护理过程监控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通过定期巡查、记录护理过程等方式，加强对护理过程的监控，及时发现和处理潜在风险。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提高护理人员风险意识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加强护理人员风险意识培训，提高其识别和应对风险的能力，降低不良事件发生的可能性。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制定风险防范计划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根据风险评估结果，制定相应的风险防范计划，明确防范措施、责任人和实施时间等。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针对性风险防范措施制定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健康隐患与护理质量安全关系探讨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常见健康隐患类型举例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包括医院内感染、交叉感染等，可能导致患者病情加重或引发新的疾病。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药物使用不当、剂量错误等，可能对患者造成直接伤害甚至危及生命。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患者因身体虚弱、环境不熟悉等原因，容易发生跌倒或坠床事件，造成身体损伤。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长期卧床患者因局部组织受压，血液循环障碍，易形成压疮，影响患者生活质量。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用药错误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跌倒/坠床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健康隐患直接威胁到患者的生命安全和身体健康，是护理质量的首要问题。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患者安全受威胁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健康隐患可能导致医疗纠纷和投诉增加，影响医院声誉和医患关系。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0" r="13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健康隐患的存在使得护理措施难以有效实施，导致护理质量下降。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护理质量下降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健康隐患对护理质量的影响分析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https://d.book118.com/198117067114006030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2024-09-07T07:51:21.399</cp:lastPrinted>
  <dcterms:created xsi:type="dcterms:W3CDTF">2024-09-06T23:51:21Z</dcterms:created>
  <dcterms:modified xsi:type="dcterms:W3CDTF">2024-09-06T23:51:23Z</dcterms:modified>
</cp:coreProperties>
</file>