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9617B-BD18-4045-8F5A-BB633930E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65C35-FA56-4E3B-BBA5-152D17A3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248B2-1EA5-49A6-B31D-740FFA6A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126FD-2EE4-466C-BD74-46E36D5C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0D0D4-2B85-4411-8143-67A5BFFD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96488-0BA9-4C47-9ED2-BA9847CF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14F75-C65C-40A7-8457-173FC7B39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4D448-8D87-4A37-8028-DAF3EB1F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F7C0A-CAF9-4739-A6AA-BE2CBB2C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C9133-4EEC-4432-A9D9-EAA4CFEA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A91BB-3F86-4A3C-8F07-0B214468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0011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心理护理方法对比总结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心理护理方法的实证研究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未来心理护理方法的发展趋势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结论：心理护理方法的总结与展望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心理护理是指通过一系列干预措施，帮助个体或群体调整心理状态，促进心理健康的过程。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随着社会压力的增加，心理护理在维护和促进个体心理健康方面起着越来越重要的作用，有助于缓解心理压力、改善情绪状态、提高生活质量。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心理护理的主要目标是帮助个体或群体解决心理问题、提高心理素质、促进心理健康。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心理护理应遵循个性化、全面性、科学性和保密性等原则，以提供有针对性的、全面的、科学的、保护隐私的心理护理服务。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348" b="63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通过改变不良认知和行为，以消除不良情绪和行为障碍的心理护理方法。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支持性心理治疗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通过渐进性肌肉放松、深呼吸等技巧，缓解紧张和焦虑等负面情绪的心理护理方法。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以家庭为单位，通过改善家庭关系和沟通方式，解决家庭成员的心理问题的心理护理方法。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通过倾听、理解、支持和鼓励等手段，为患者提供情感支持和心理安慰的心理护理方法。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心理护理的常见方法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心理护理方法对比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认知行为疗法（CBT）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强调通过认知重构来改变不良情绪和行为，注重识别和改变负面思维模式。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心理动力学疗法（PST）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关注个体潜意识的心理冲突和过去的经验，通过自由联想、梦境解析等手段挖掘深层心理问题。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认知行为疗法与心理动力学疗法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通过小组活动、讨论等形式，促进成员间的互动和互助，适用于解决共性心理问题。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针对个体独特的心理需求，提供个性化的咨询和支持，注重个体差异。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团体心理护理与个体心理护理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以家庭为单位，改善家庭结构和互动模式，解决家庭内部的矛盾和问题。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利用社区资源，通过集体活动和社区支持，促进社区成员的心理健康。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家庭治疗与社区治疗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短期见效快，操作性强，但对咨询师要求较高，可能忽略个体差异。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深入挖掘心理根源，但耗时长，需要患者有较好的自我觉察能力。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成本低，促进社交支持，但可能无法满足个性化需求。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个体心理护理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针对性强，注重个体感受，但可能缺乏外部支持系统。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解决根本问题，但需要家庭成员的配合和参与。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资源丰富，覆盖面广，但可能缺乏专业性和针对性。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不同心理护理方法的优缺点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心理护理方法的应用场景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临床医疗环境中的心理护理主要针对患者因疾病产生的心理问题，如焦虑、抑郁等，以提供支持和安抚为主要目标。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在临床医疗环境中，心理护理通常与生理护理相结合，针对患者的心理需求进行干预。这包括与患者沟通、倾听他们的担忧并提供安慰，以及教授放松技巧和应对策略，以帮助他们应对疾病带来的心理压力。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临床医疗环境中的心理护理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学校环境中的心理护理主要针对学生的心理健康问题，如学习压力、人际关系困扰等，以促进学生的身心健康发展为目标。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学校中的心理护理通常通过心理咨询、团体辅导等形式进行。它旨在帮助学生识别和解决个人问题，提高应对压力和困难的能力，并培养积极的心态和行为习惯。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学校环境中的心理护理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https://d.book118.com/198120011122006031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2024-09-08T21:16:11.215</cp:lastPrinted>
  <dcterms:created xsi:type="dcterms:W3CDTF">2024-09-08T13:16:11Z</dcterms:created>
  <dcterms:modified xsi:type="dcterms:W3CDTF">2024-09-08T13:16:13Z</dcterms:modified>
</cp:coreProperties>
</file>