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D5A1E-6D25-4A59-909C-F16C24136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B23E-639B-445D-BA9C-C9B49BEC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B9F91-0B33-4F25-8FBA-C086F9F29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356D2-AC56-42DB-9AEA-268C18A28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3F22AA-8897-4116-A878-042245F99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8F64E-5FAD-426F-96C2-BC1E21E39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6ABA2-BAF3-4571-A161-5C2BAE7F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CCDF9-028E-430C-AD29-A3334591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548DC-099D-4499-8BDE-3E2481F8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EF090-C25F-469E-92DC-A6CDAF92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8AFD-E77A-44A0-95CC-184D6D266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2003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咯血前兆护理PPT\n## 1.咯血的基本概念与病因\n### 1.1咯血的定义与分类\n### 1.2咯血的常见病因及发病机制\n### 1.3咯血与相关疾病的关联\n## 2.咯血前兆的识别与评估\n### 2.1咯血前兆的表现与症状\n### 2.2咯血前兆的评估方法与技巧\n### 2.3咯血前兆的诊断与鉴别诊断\n## 3.咯血前兆的预防与护理措施\n### 3.1生活习惯与饮食调理对咯血前兆的预防作用\n### 3.2药物治疗与干预在咯血前兆护理中的应用\n### 3.3心理护理与支持在咯血前兆护理中的重要性\n## 4.咯血前兆的紧急处理与急救措施\n### 4.1咯血前兆的紧急处理流程与技巧\n### 4.2咯血前兆的急救药物与设备准备\n### 4.3咯血前兆的急救措施与病人转运注意事项\n## 5.咯血前兆护理的案例分析与实践\n### 5.1成功识别与处理咯血前兆的案例分析\n### 5.2咯血前兆护理中的经验教训与改进措施\n### 5.3咯血前兆护理的未来发展趋势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咯血前兆护理PPT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咯血的基本概念与病因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咯血定义：呼吸道出血经口腔排出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排除口腔、牙龈出血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排除消化道出血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咯血分类：少量、中量、大量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根据24小时内咯血量判断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参考血红蛋白含量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支气管扩张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感染、炎症导致支气管壁破坏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支气管壁血管破裂出血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肺结核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肺部感染结核杆菌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肺血管炎、血管破裂出血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肿瘤侵犯肺部血管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血管破裂出血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咯血的常见病因及发病机制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肺炎、支气管炎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感染导致血管炎症、破裂</a:t>
                </a:r>
                <a:endParaRPr/>
              </a:p>
            </p:txBody>
          </p:sp>
          <p:sp>
            <p:nvSpPr>
              <p:cNvPr id="19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支气管结石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支气管内结石阻塞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血管受压、破裂出血</a:t>
                </a:r>
                <a:endParaRPr/>
              </a:p>
            </p:txBody>
          </p:sp>
          <p:sp>
            <p:nvSpPr>
              <p:cNvPr id="19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血管阻塞、破裂出血</a:t>
                </a:r>
                <a:endParaRPr/>
              </a:p>
            </p:txBody>
          </p:sp>
          <p:sp>
            <p:nvSpPr>
              <p:cNvPr id="20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咯血与相关疾病的关联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咯血前兆的识别与评估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咯血前兆的表现与症状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咳嗽、咳痰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胸闷、气促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发热、乏力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肺部湿罗音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肺部叩诊浊音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心率加快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了解病史、家族史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了解症状、诱因</a:t>
                </a:r>
                <a:endParaRPr/>
              </a:p>
            </p:txBody>
          </p:sp>
          <p:sp>
            <p:nvSpPr>
              <p:cNvPr id="22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问诊</a:t>
                </a:r>
                <a:endParaRPr/>
              </a:p>
            </p:txBody>
          </p:sp>
        </p:grpSp>
        <p:grpSp>
          <p:nvGrpSpPr>
            <p:cNvPr id="23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endParaRPr/>
              </a:p>
            </p:txBody>
          </p:sp>
          <p:sp>
            <p:nvSpPr>
              <p:cNvPr id="23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肺部听诊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心肺功能检查</a:t>
                </a:r>
                <a:endParaRPr/>
              </a:p>
            </p:txBody>
          </p:sp>
        </p:grpSp>
        <p:grpSp>
          <p:nvGrpSpPr>
            <p:cNvPr id="23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</a:t>
                </a:r>
                <a:endParaRPr/>
              </a:p>
            </p:txBody>
          </p:sp>
          <p:sp>
            <p:nvSpPr>
              <p:cNvPr id="23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支气管镜检查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咯血前兆的评估方法与技巧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咯血前兆的诊断与鉴别诊断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根据病史、症状、体征、辅助检查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明确咯血原因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口腔、牙龈出血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心血管疾病出血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咯血前兆的预防与护理措施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戒烟、限酒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加强呼吸道清洁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高蛋白、低脂肪饮食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多吃蔬菜、水果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避免辛辣、刺激性食物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生活习惯与饮食调理对咯血前兆的预防作用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https://d.book118.com/198120035005006036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咯血前兆护理PPT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2024-09-15T02:31:33.837</cp:lastPrinted>
  <dcterms:created xsi:type="dcterms:W3CDTF">2024-09-14T18:31:33Z</dcterms:created>
  <dcterms:modified xsi:type="dcterms:W3CDTF">2024-09-14T18:31:35Z</dcterms:modified>
</cp:coreProperties>
</file>