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79" r:id="rId10"/>
  </p:sldIdLst>
  <p:sldSz cx="12192000" cy="6858000"/>
  <p:notesSz cx="6858000" cy="9144000"/>
  <p:custDataLst>
    <p:tags r:id="rId1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tags" Target="tags/tag1.xml" /><Relationship Id="rId12" Type="http://schemas.openxmlformats.org/officeDocument/2006/relationships/presProps" Target="presProps.xml" /><Relationship Id="rId13" Type="http://schemas.openxmlformats.org/officeDocument/2006/relationships/viewProps" Target="viewProps.xml" /><Relationship Id="rId14" Type="http://schemas.openxmlformats.org/officeDocument/2006/relationships/theme" Target="theme/theme1.xml" /><Relationship Id="rId15"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5A67A13-A3E4-447E-BFD5-87A673364C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6A80D7D-8C55-4654-A778-E1ABCD7448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D8D04E0-90F8-4C2A-A5FA-86D05CB856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9ABF9F2-B94E-48AD-A833-25BFECDCA8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159A2FF-6464-4141-B0B8-E7BA4970612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8185514-ACA3-4D79-99A9-BF46FF42F78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A399D7A-AF2A-4814-861B-1ED44D42687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87B30A1-2C04-4C0D-8CB0-3D36BA14D8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B722A50-734C-45DA-A5E3-EA22150F6F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08D6F4-7C1C-4BEE-9705-7F4A834134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FA2A25-706A-4374-9D55-3750485684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8120072017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40963" y="1262441"/>
            <a:ext cx="5916930" cy="1682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chemeClr val="accent3">
                    <a:alpha val="100000"/>
                  </a:schemeClr>
                </a:solidFill>
                <a:latin typeface="Microsoft Yahei"/>
                <a:ea typeface="Microsoft Yahei"/>
                <a:cs typeface="Microsoft Yahei"/>
              </a:rPr>
              <a:t>中国电力电气工程行业市场现状分析及竞争格局与投资发展研究报告(2024-2029版)大纲</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908996" y="2708076"/>
            <a:ext cx="1424940" cy="2472026"/>
          </a:xfrm>
          <a:prstGeom prst="rect">
            <a:avLst/>
          </a:prstGeom>
        </p:spPr>
        <p:txBody>
          <a:bodyPr vert="eaVert"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1875"/>
              </a:spcBef>
            </a:pPr>
            <a:r>
              <a:rPr lang="en-US" sz="4950" b="1">
                <a:solidFill>
                  <a:schemeClr val="accent3">
                    <a:alpha val="100000"/>
                  </a:schemeClr>
                </a:solidFill>
                <a:latin typeface="Microsoft Yahei"/>
                <a:ea typeface="Microsoft Yahei"/>
                <a:cs typeface="Microsoft Yahei"/>
              </a:rPr>
              <a:t>目录</a:t>
            </a:r>
          </a:p>
        </p:txBody>
      </p:sp>
      <p:sp>
        <p:nvSpPr>
          <p:cNvPr id="4" name="TextBox 4"/>
          <p:cNvSpPr txBox="1"/>
          <p:nvPr/>
        </p:nvSpPr>
        <p:spPr>
          <a:xfrm>
            <a:off x="4153412" y="2708076"/>
            <a:ext cx="678180" cy="1586865"/>
          </a:xfrm>
          <a:prstGeom prst="rect">
            <a:avLst/>
          </a:prstGeom>
        </p:spPr>
        <p:txBody>
          <a:bodyPr vert="eaVert"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900">
                <a:solidFill>
                  <a:srgbClr val="FFFFFF">
                    <a:alpha val="100000"/>
                  </a:srgbClr>
                </a:solidFill>
                <a:latin typeface="Microsoft Yahei"/>
                <a:ea typeface="Microsoft Yahei"/>
                <a:cs typeface="Microsoft Yahei"/>
              </a:rPr>
              <a:t>CONTENTS</a:t>
            </a:r>
          </a:p>
        </p:txBody>
      </p:sp>
      <p:sp>
        <p:nvSpPr>
          <p:cNvPr id="5" name="TextBox 5"/>
          <p:cNvSpPr txBox="1"/>
          <p:nvPr/>
        </p:nvSpPr>
        <p:spPr>
          <a:xfrm>
            <a:off x="6937946" y="930592"/>
            <a:ext cx="4507230"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市场概述</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市场现状分析</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竞争格局分析</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投资发展研究</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未来市场预测</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50116" y="1920284"/>
            <a:ext cx="5716905" cy="3177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96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5068994" y="4026144"/>
            <a:ext cx="3735705" cy="5867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2025">
                <a:solidFill>
                  <a:srgbClr val="FFFFFF">
                    <a:alpha val="100000"/>
                  </a:srgbClr>
                </a:solidFill>
                <a:latin typeface="Microsoft Yahei"/>
                <a:ea typeface="Microsoft Yahei"/>
                <a:cs typeface="Microsoft Yahei"/>
              </a:rPr>
              <a:t>CHAPTER</a:t>
            </a:r>
          </a:p>
        </p:txBody>
      </p:sp>
      <p:sp>
        <p:nvSpPr>
          <p:cNvPr id="4" name="TextBox 4"/>
          <p:cNvSpPr txBox="1"/>
          <p:nvPr/>
        </p:nvSpPr>
        <p:spPr>
          <a:xfrm>
            <a:off x="4686960" y="2046014"/>
            <a:ext cx="6831330" cy="19773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accent3">
                    <a:alpha val="100000"/>
                  </a:schemeClr>
                </a:solidFill>
                <a:latin typeface="Microsoft Yahei"/>
                <a:ea typeface="Microsoft Yahei"/>
                <a:cs typeface="Microsoft Yahei"/>
              </a:rPr>
              <a:t>市场概述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行业定义与分类</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行业定义</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电力电气工程行业是指从事电力系统及其自动化、电气工程及其自动化等相关领域的研发、设计、制造、试验、运行和管理的行业。</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行业分类</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350">
                <a:solidFill>
                  <a:schemeClr val="dk1">
                    <a:alpha val="100000"/>
                  </a:schemeClr>
                </a:solidFill>
                <a:latin typeface="Microsoft Yahei"/>
                <a:ea typeface="Microsoft Yahei"/>
                <a:cs typeface="Microsoft Yahei"/>
              </a:rPr>
              <a:t>根据业务领域和技术方向，电力电气工程行业可以分为发电、输电、配电、用电等细分领域，以及电力系统自动化、电气工程自动化、智能电网等专业技术方向。</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全球电力电气工程行业市场规模庞大，据统计，2022年全球市场规模已经超过XX万亿美元。</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全球市场规模</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中国电力电气工程行业市场规模持续增长，据统计，2022年中国市场规模已经超过XX万亿元人民币，预计未来几年将继续保持稳定增长。</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中国市场规模</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行业市场规模</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行业市场发展历程</a:t>
              </a:r>
            </a:p>
          </p:txBody>
        </p:sp>
      </p:grpSp>
      <p:sp>
        <p:nvSpPr>
          <p:cNvPr id="31" name="TextBox 31"/>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425">
                <a:solidFill>
                  <a:schemeClr val="dk1">
                    <a:alpha val="100000"/>
                  </a:schemeClr>
                </a:solidFill>
                <a:latin typeface="Microsoft Yahei"/>
                <a:ea typeface="Microsoft Yahei"/>
                <a:cs typeface="Microsoft Yahei"/>
              </a:rPr>
              <a:t>20世纪初，随着电力技术的出现和发展，电力电气工程行业开始起步。这一阶段主要是建设和运营传统的电力系统。</a:t>
            </a:r>
          </a:p>
        </p:txBody>
      </p:sp>
      <p:sp>
        <p:nvSpPr>
          <p:cNvPr id="32" name="TextBox 32"/>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发展阶段</a:t>
            </a:r>
          </a:p>
        </p:txBody>
      </p:sp>
      <p:sp>
        <p:nvSpPr>
          <p:cNvPr id="33" name="TextBox 33"/>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125">
                <a:solidFill>
                  <a:schemeClr val="dk1">
                    <a:alpha val="100000"/>
                  </a:schemeClr>
                </a:solidFill>
                <a:latin typeface="Microsoft Yahei"/>
                <a:ea typeface="Microsoft Yahei"/>
                <a:cs typeface="Microsoft Yahei"/>
              </a:rPr>
              <a:t>随着科技的不断进步和市场的不断扩大，电力电气工程行业不断发展壮大。这一阶段出现了大量的新技术和新业务模式，如智能电网、分布式能源等。</a:t>
            </a:r>
          </a:p>
        </p:txBody>
      </p:sp>
      <p:sp>
        <p:nvSpPr>
          <p:cNvPr id="34" name="TextBox 34"/>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成熟阶段</a:t>
            </a:r>
          </a:p>
        </p:txBody>
      </p:sp>
      <p:sp>
        <p:nvSpPr>
          <p:cNvPr id="35" name="TextBox 35"/>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275">
                <a:solidFill>
                  <a:schemeClr val="dk1">
                    <a:alpha val="100000"/>
                  </a:schemeClr>
                </a:solidFill>
                <a:latin typeface="Microsoft Yahei"/>
                <a:ea typeface="Microsoft Yahei"/>
                <a:cs typeface="Microsoft Yahei"/>
              </a:rPr>
              <a:t>目前，全球电力电气工程行业已经进入成熟阶段，市场竞争激烈，企业需要不断提高技术水平和创新能力，以应对市场的挑战和机遇。</a:t>
            </a:r>
          </a:p>
        </p:txBody>
      </p:sp>
      <p:sp>
        <p:nvSpPr>
          <p:cNvPr id="36" name="TextBox 36"/>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初始阶段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50116" y="1920284"/>
            <a:ext cx="5716905" cy="3177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96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5068994" y="4026144"/>
            <a:ext cx="3735705" cy="5867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2025">
                <a:solidFill>
                  <a:srgbClr val="FFFFFF">
                    <a:alpha val="100000"/>
                  </a:srgbClr>
                </a:solidFill>
                <a:latin typeface="Microsoft Yahei"/>
                <a:ea typeface="Microsoft Yahei"/>
                <a:cs typeface="Microsoft Yahei"/>
              </a:rPr>
              <a:t>CHAPTER</a:t>
            </a:r>
          </a:p>
        </p:txBody>
      </p:sp>
      <p:sp>
        <p:nvSpPr>
          <p:cNvPr id="4" name="TextBox 4"/>
          <p:cNvSpPr txBox="1"/>
          <p:nvPr/>
        </p:nvSpPr>
        <p:spPr>
          <a:xfrm>
            <a:off x="4686960" y="2046014"/>
            <a:ext cx="6831330" cy="19773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accent3">
                    <a:alpha val="100000"/>
                  </a:schemeClr>
                </a:solidFill>
                <a:latin typeface="Microsoft Yahei"/>
                <a:ea typeface="Microsoft Yahei"/>
                <a:cs typeface="Microsoft Yahei"/>
              </a:rPr>
              <a:t>市场现状分析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https://d.book118.com/198120072017006031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351E00"/>
      </a:dk1>
      <a:lt1>
        <a:srgbClr val="FFFBEF"/>
      </a:lt1>
      <a:dk2>
        <a:srgbClr val="000000"/>
      </a:dk2>
      <a:lt2>
        <a:srgbClr val="FFFFFF"/>
      </a:lt2>
      <a:accent1>
        <a:srgbClr val="AE681B"/>
      </a:accent1>
      <a:accent2>
        <a:srgbClr val="D99134"/>
      </a:accent2>
      <a:accent3>
        <a:srgbClr val="A34713"/>
      </a:accent3>
      <a:accent4>
        <a:srgbClr val="D67A5C"/>
      </a:accent4>
      <a:accent5>
        <a:srgbClr val="CE7F65"/>
      </a:accent5>
      <a:accent6>
        <a:srgbClr val="DFCE9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32</Paragraphs>
  <Slides>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8</vt:i4>
      </vt:variant>
    </vt:vector>
  </HeadingPairs>
  <TitlesOfParts>
    <vt:vector baseType="lpstr" size="1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2024-09-07T21:14:02.171</cp:lastPrinted>
  <dcterms:created xsi:type="dcterms:W3CDTF">2024-09-07T13:14:02Z</dcterms:created>
  <dcterms:modified xsi:type="dcterms:W3CDTF">2024-09-07T13:14:04Z</dcterms:modified>
</cp:coreProperties>
</file>