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44F69E-22B5-4667-BA84-2D0E311F63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FD432E-DBC1-45FF-844B-C5665E68BE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8431E8-B2DD-45F2-98C2-528234A35E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C2AD69-CD7F-4BAD-AE84-9932165F77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6687FA-2573-4FCF-AB8A-83CFBC7EA7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C9A361-0BFA-4FA7-9D64-E81EA4F446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F091FF-7424-4F9B-AA7C-BA5A725743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BC6ED6-3788-4F2F-9171-11B2EA7CA2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BF5DC1-A5C2-4C50-9902-1FEF833F7E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148690-5AD7-406E-9FAF-6C7153A360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E9075E-8751-463A-B953-D125C88512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120075007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石油与化工行业防汛救灾演示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2023-12-19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防汛救灾背景与意义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预警机制与应急响应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现场处置与救援措施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资源调配与协同作战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后期评估与经验总结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未来发展趋势与挑战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防汛救灾背景与意义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62" b="26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62" b="26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石油与化工行业特点及风险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原料和产品易燃易爆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石油与化工行业的原料和产品大多具有易燃、易爆、有毒有害等特性，一旦发生泄漏或火灾，后果不堪设想。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生产工艺复杂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石油与化工生产涉及复杂的物理和化学过程，对设备、管道和阀门等要求较高，稍有不慎就可能引发事故。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环境污染严重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石油与化工事故往往伴随着严重的环境污染，对生态系统和人类健康造成长期影响。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台风地震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台风和地震等自然灾害可能导致石油与化工企业建筑物倒塌、设备损坏、管道破裂等，引发严重的事故和环境污染。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暴雨洪涝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暴雨引发的洪涝灾害可能导致石油与化工企业厂区积水、设备损坏、原料和产品泄漏等，给企业带来巨大损失。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泥石流滑坡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泥石流和滑坡等地质灾害可能对石油与化工企业的厂区、管道和储罐等造成破坏，导致原料和产品泄漏，引发火灾和爆炸等事故。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25" r="166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自然灾害对行业影响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维护社会稳定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石油与化工行业是国家经济发展的重要支柱，防汛救灾工作对于维护社会稳定和经济发展具有重要作用。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保护生态环境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石油与化工事故往往对生态环境造成严重破坏，防汛救灾工作对于减轻事故对生态环境的影响具有重要作用。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保障人民生命财产安全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石油与化工企业通常位于人口密集区域或重要经济区域，防汛救灾工作对于保障人民生命财产安全具有重要意义。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防汛救灾工作重要性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预警机制与应急响应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包括气象监测、水文监测、地质灾害监测等多个子系统，实现全方位、多角度的监测和预警。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预警系统组成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利用传感器、遥感等技术手段，实时采集相关监测数据，并通过有线或无线方式传输至预警中心。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数据采集与传输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对采集的数据进行处理和分析，提取有用信息，为预警决策提供支持。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数据处理与分析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根据分析结果，及时发布预警信息，提醒相关部门和人员做好防范措施。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预警信息发布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预警系统建设及运行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应急响应流程梳理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应急响应启动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接到预警信息后，立即启动应急响应程序，组织相关人员赶赴现场。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资源调配与协调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协调各方资源，包括人力、物力、财力等，确保应急处理工作顺利进行。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现场评估与决策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对现场情况进行评估，制定针对性的应急处理方案，并报请领导批准。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现场处置与救援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按照应急处理方案，组织人员进行现场处置和救援工作，确保人员安全和企业生产安全。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83" b="8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建立信息报告制度，明确报告时限、报告内容、报告方式等要求，确保信息及时准确上报。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信息报告流程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信息传递渠道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信息共享与协同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信息反馈与评估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建立多种信息传递渠道，包括电话、短信、微信、邮件等，确保信息能够快速传递至相关人员。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加强与其他部门、企业之间的信息共享和协同合作，共同应对防汛救灾工作。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对上报的信息进行及时反馈和评估，总结经验教训，不断完善预警机制和应急响应流程。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信息报告与传递机制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现场处置与救援措施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在受灾现场设立临时指挥部，负责统一指挥、协调各方救援力量和资源。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现场指挥部设立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64" r="1676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职责划分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958" r="189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信息沟通与报告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25" r="14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明确指挥部各成员单位的职责，包括应急、消防、医疗、交通等部门，确保救援工作高效有序进行。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建立现场信息报告和沟通机制，及时掌握灾情动态，为指挥决策提供准确依据。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现场指挥体系搭建及职责划分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根据灾情发展，及时组织受威胁区域的人员疏散，确保人员安全。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7458" r="1745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人员疏散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在安全区域设立临时安置点，提供必要的生活保障和医疗服务。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安置点设置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组织医疗救援队伍，对受伤人员进行及时救治和转运，减少人员伤亡。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医疗救助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人员疏散、安置与医疗救助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https://d.book118.com/198120075007006023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2024-08-29T10:14:28.322</cp:lastPrinted>
  <dcterms:created xsi:type="dcterms:W3CDTF">2024-08-29T02:14:28Z</dcterms:created>
  <dcterms:modified xsi:type="dcterms:W3CDTF">2024-08-29T02:14:30Z</dcterms:modified>
</cp:coreProperties>
</file>