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E055D-5026-439A-B84E-57E57D807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B3411-D830-42C7-89FA-64E02433B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1476A-3ECA-48BD-83F5-2934FA0CC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BB39B-0173-4F08-B6F3-44DCF423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D7BCA-3A3A-4B2D-8D0A-AA87EC961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45431-4E4F-4AD1-B83F-4F95E0D64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84537-CED3-4538-B6B3-A3AEF76F4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B5D3D-3698-4A19-A98C-D32802220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D6D3D-69B3-45A1-83F2-6D1DD15D4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C3FA7-50F9-49B3-BE90-8AA086CF5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2CB59-7263-434F-B470-1EFEA1295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012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单招考试培训行业的发展前景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教学内容与方法创新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技术应用与智能化发展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拓展业务领域和多元化经营策略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主要针对高中毕业生或具有同等学力的考生，提供针对单招考试的培训服务。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涵盖单招考试所需的各科知识、考试技巧、面试辅导等。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包括线上课程、线下面授、模拟考试等多种形式。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单招考试培训行业定义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随着单招考试人数的逐年增加，单招考试培训市场规模不断扩大，目前市场规模已达数十亿元人民币。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近年来，单招考试培训市场保持快速增长，年增长率在10%以上。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目前单招考试培训市场呈现多家机构竞争的局面，包括大型连锁培训机构、专业单招考试培训机构、在线教育平台等。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新东方、学而思、高途课堂等大型连锁培训机构占据一定市场份额，同时也有众多专业单招考试培训机构如单招网、单招宝等。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教育部门对单招考试的政策调整直接影响培训机构的业务开展，如考试科目、考试时间、招生人数等政策变化都会对培训机构产生影响。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相关法规对培训机构的资质要求、教学内容、收费标准等方面进行规范，保障市场秩序和消费者权益。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学生希望得到针对自身学习情况和需求的个性化辅导，以提高学习效果和成绩。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42" r="1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实战模拟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学生期望通过系统化的培训，全面掌握考试所需的知识和技能，提升应试能力。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学生需要更多的实战模拟机会，以检验学习成果和适应考试环境。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家长希望培训机构能够提供优质的教学资源和师资力量，确保孩子的学习效果。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教学质量保障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家长期望培训机构能够提供更加周到的服务，如学习进度跟踪、心理辅导等。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家长希望培训费用合理且透明，避免不必要的经济负担和纠纷。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价格合理透明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家长期望与诉求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学校和教育机构可以与培训机构合作，共享优质的教学资源和师资力量，提高教学效果。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课程互补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学校和教育机构可以与培训机构合作开发互补性课程，满足学生多元化的学习需求。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合作办学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学校和教育机构可以与培训机构合作办学，共同打造特色化的教育品牌和服务体系。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学校及教育机构合作空间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品牌影响力增强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优秀的培训机构将通过打造品牌、提升服务质量等方式增强自身影响力，获得更多社会认可。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培训机构将更加注重履行社会责任，关注公益事业和环保问题，提高社会形象和认可度。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随着行业监管政策的不断完善和落实，单招考试培训行业将朝着更加规范的方向发展，提高社会认可度。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社会认可度提升趋势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教学内容与方法创新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通过入学测试、模拟考试等方式，全面了解学生的知识水平和能力，为制定个性化辅导方案提供依据。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学生能力评估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根据学生的实际情况，制定符合其学习特点和需求的教学计划，明确教学目标和步骤。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针对性教学计划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根据学生的学习进展和反馈，及时调整教学计划和辅导方案，确保教学效果最大化。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个性化辅导方案制定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线上资源建设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利用互联网和多媒体技术，开发丰富的在线课程资源，提供便捷、高效的学习体验。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线下实体课堂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保留传统的线下实体课堂，提供面对面的互动交流和答疑解惑，营造良好的学习氛围。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将线上资源和线下实体课堂有机结合，形成优势互补，提高教学效果和学生学习效率。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线上线下融合教学模式探索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名师选拔与培养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通过严格的选拔机制，挑选出具有丰富教学经验和专业知识的优秀教师，组建名师团队。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加强名师团队内部的协作与交流，定期组织培训和研讨活动，提高整体教学水平。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制定合理的薪酬体系和奖励机制，激发名师团队的工作热情和创造力，促进教学质量不断提升。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名师团队建设及激励机制设计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https://d.book118.com/198120126035006025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2024-09-01T19:42:54.811</cp:lastPrinted>
  <dcterms:created xsi:type="dcterms:W3CDTF">2024-09-01T11:42:54Z</dcterms:created>
  <dcterms:modified xsi:type="dcterms:W3CDTF">2024-09-01T11:42:57Z</dcterms:modified>
</cp:coreProperties>
</file>